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56" r:id="rId2"/>
    <p:sldId id="257" r:id="rId3"/>
    <p:sldId id="305" r:id="rId4"/>
    <p:sldId id="300" r:id="rId5"/>
    <p:sldId id="322" r:id="rId6"/>
    <p:sldId id="323" r:id="rId7"/>
    <p:sldId id="333" r:id="rId8"/>
    <p:sldId id="329" r:id="rId9"/>
    <p:sldId id="330" r:id="rId10"/>
    <p:sldId id="331" r:id="rId11"/>
    <p:sldId id="332" r:id="rId12"/>
    <p:sldId id="335" r:id="rId13"/>
    <p:sldId id="261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263" r:id="rId24"/>
    <p:sldId id="264" r:id="rId25"/>
    <p:sldId id="265" r:id="rId26"/>
    <p:sldId id="266" r:id="rId27"/>
    <p:sldId id="267" r:id="rId28"/>
    <p:sldId id="276" r:id="rId29"/>
    <p:sldId id="277" r:id="rId30"/>
    <p:sldId id="306" r:id="rId31"/>
    <p:sldId id="274" r:id="rId32"/>
    <p:sldId id="312" r:id="rId33"/>
    <p:sldId id="275" r:id="rId34"/>
  </p:sldIdLst>
  <p:sldSz cx="9144000" cy="6858000" type="screen4x3"/>
  <p:notesSz cx="7077075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6949" autoAdjust="0"/>
  </p:normalViewPr>
  <p:slideViewPr>
    <p:cSldViewPr>
      <p:cViewPr>
        <p:scale>
          <a:sx n="66" d="100"/>
          <a:sy n="66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ie\Downloads\Documents\2PROJECTS\FISHTRAP%20CREEK\Hydrology\Gage_v_Simulated%20Flows@Front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9394941251003E-2"/>
          <c:y val="7.9178331875182334E-2"/>
          <c:w val="0.86717150340994464"/>
          <c:h val="0.6546835812190146"/>
        </c:manualLayout>
      </c:layout>
      <c:lineChart>
        <c:grouping val="standard"/>
        <c:varyColors val="0"/>
        <c:ser>
          <c:idx val="0"/>
          <c:order val="0"/>
          <c:tx>
            <c:v>Gaged Flow</c:v>
          </c:tx>
          <c:spPr>
            <a:ln w="22225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numRef>
              <c:f>Sheet1!$A$3:$A$367</c:f>
              <c:numCache>
                <c:formatCode>m/d/yyyy</c:formatCode>
                <c:ptCount val="365"/>
                <c:pt idx="0">
                  <c:v>38261</c:v>
                </c:pt>
                <c:pt idx="1">
                  <c:v>38262</c:v>
                </c:pt>
                <c:pt idx="2">
                  <c:v>38263</c:v>
                </c:pt>
                <c:pt idx="3">
                  <c:v>38264</c:v>
                </c:pt>
                <c:pt idx="4">
                  <c:v>38265</c:v>
                </c:pt>
                <c:pt idx="5">
                  <c:v>38266</c:v>
                </c:pt>
                <c:pt idx="6">
                  <c:v>38267</c:v>
                </c:pt>
                <c:pt idx="7">
                  <c:v>38268</c:v>
                </c:pt>
                <c:pt idx="8">
                  <c:v>38269</c:v>
                </c:pt>
                <c:pt idx="9">
                  <c:v>38270</c:v>
                </c:pt>
                <c:pt idx="10">
                  <c:v>38271</c:v>
                </c:pt>
                <c:pt idx="11">
                  <c:v>38272</c:v>
                </c:pt>
                <c:pt idx="12">
                  <c:v>38273</c:v>
                </c:pt>
                <c:pt idx="13">
                  <c:v>38274</c:v>
                </c:pt>
                <c:pt idx="14">
                  <c:v>38275</c:v>
                </c:pt>
                <c:pt idx="15">
                  <c:v>38276</c:v>
                </c:pt>
                <c:pt idx="16">
                  <c:v>38277</c:v>
                </c:pt>
                <c:pt idx="17">
                  <c:v>38278</c:v>
                </c:pt>
                <c:pt idx="18">
                  <c:v>38279</c:v>
                </c:pt>
                <c:pt idx="19">
                  <c:v>38280</c:v>
                </c:pt>
                <c:pt idx="20">
                  <c:v>38281</c:v>
                </c:pt>
                <c:pt idx="21">
                  <c:v>38282</c:v>
                </c:pt>
                <c:pt idx="22">
                  <c:v>38283</c:v>
                </c:pt>
                <c:pt idx="23">
                  <c:v>38284</c:v>
                </c:pt>
                <c:pt idx="24">
                  <c:v>38285</c:v>
                </c:pt>
                <c:pt idx="25">
                  <c:v>38286</c:v>
                </c:pt>
                <c:pt idx="26">
                  <c:v>38287</c:v>
                </c:pt>
                <c:pt idx="27">
                  <c:v>38288</c:v>
                </c:pt>
                <c:pt idx="28">
                  <c:v>38289</c:v>
                </c:pt>
                <c:pt idx="29">
                  <c:v>38290</c:v>
                </c:pt>
                <c:pt idx="30">
                  <c:v>38291</c:v>
                </c:pt>
                <c:pt idx="31">
                  <c:v>38292</c:v>
                </c:pt>
                <c:pt idx="32">
                  <c:v>38293</c:v>
                </c:pt>
                <c:pt idx="33">
                  <c:v>38294</c:v>
                </c:pt>
                <c:pt idx="34">
                  <c:v>38295</c:v>
                </c:pt>
                <c:pt idx="35">
                  <c:v>38296</c:v>
                </c:pt>
                <c:pt idx="36">
                  <c:v>38297</c:v>
                </c:pt>
                <c:pt idx="37">
                  <c:v>38298</c:v>
                </c:pt>
                <c:pt idx="38">
                  <c:v>38299</c:v>
                </c:pt>
                <c:pt idx="39">
                  <c:v>38300</c:v>
                </c:pt>
                <c:pt idx="40">
                  <c:v>38301</c:v>
                </c:pt>
                <c:pt idx="41">
                  <c:v>38302</c:v>
                </c:pt>
                <c:pt idx="42">
                  <c:v>38303</c:v>
                </c:pt>
                <c:pt idx="43">
                  <c:v>38304</c:v>
                </c:pt>
                <c:pt idx="44">
                  <c:v>38305</c:v>
                </c:pt>
                <c:pt idx="45">
                  <c:v>38306</c:v>
                </c:pt>
                <c:pt idx="46">
                  <c:v>38307</c:v>
                </c:pt>
                <c:pt idx="47">
                  <c:v>38308</c:v>
                </c:pt>
                <c:pt idx="48">
                  <c:v>38309</c:v>
                </c:pt>
                <c:pt idx="49">
                  <c:v>38310</c:v>
                </c:pt>
                <c:pt idx="50">
                  <c:v>38311</c:v>
                </c:pt>
                <c:pt idx="51">
                  <c:v>38312</c:v>
                </c:pt>
                <c:pt idx="52">
                  <c:v>38313</c:v>
                </c:pt>
                <c:pt idx="53">
                  <c:v>38314</c:v>
                </c:pt>
                <c:pt idx="54">
                  <c:v>38315</c:v>
                </c:pt>
                <c:pt idx="55">
                  <c:v>38316</c:v>
                </c:pt>
                <c:pt idx="56">
                  <c:v>38317</c:v>
                </c:pt>
                <c:pt idx="57">
                  <c:v>38318</c:v>
                </c:pt>
                <c:pt idx="58">
                  <c:v>38319</c:v>
                </c:pt>
                <c:pt idx="59">
                  <c:v>38320</c:v>
                </c:pt>
                <c:pt idx="60">
                  <c:v>38321</c:v>
                </c:pt>
                <c:pt idx="61">
                  <c:v>38322</c:v>
                </c:pt>
                <c:pt idx="62">
                  <c:v>38323</c:v>
                </c:pt>
                <c:pt idx="63">
                  <c:v>38324</c:v>
                </c:pt>
                <c:pt idx="64">
                  <c:v>38325</c:v>
                </c:pt>
                <c:pt idx="65">
                  <c:v>38326</c:v>
                </c:pt>
                <c:pt idx="66">
                  <c:v>38327</c:v>
                </c:pt>
                <c:pt idx="67">
                  <c:v>38328</c:v>
                </c:pt>
                <c:pt idx="68">
                  <c:v>38329</c:v>
                </c:pt>
                <c:pt idx="69">
                  <c:v>38330</c:v>
                </c:pt>
                <c:pt idx="70">
                  <c:v>38331</c:v>
                </c:pt>
                <c:pt idx="71">
                  <c:v>38332</c:v>
                </c:pt>
                <c:pt idx="72">
                  <c:v>38333</c:v>
                </c:pt>
                <c:pt idx="73">
                  <c:v>38334</c:v>
                </c:pt>
                <c:pt idx="74">
                  <c:v>38335</c:v>
                </c:pt>
                <c:pt idx="75">
                  <c:v>38336</c:v>
                </c:pt>
                <c:pt idx="76">
                  <c:v>38337</c:v>
                </c:pt>
                <c:pt idx="77">
                  <c:v>38338</c:v>
                </c:pt>
                <c:pt idx="78">
                  <c:v>38339</c:v>
                </c:pt>
                <c:pt idx="79">
                  <c:v>38340</c:v>
                </c:pt>
                <c:pt idx="80">
                  <c:v>38341</c:v>
                </c:pt>
                <c:pt idx="81">
                  <c:v>38342</c:v>
                </c:pt>
                <c:pt idx="82">
                  <c:v>38343</c:v>
                </c:pt>
                <c:pt idx="83">
                  <c:v>38344</c:v>
                </c:pt>
                <c:pt idx="84">
                  <c:v>38345</c:v>
                </c:pt>
                <c:pt idx="85">
                  <c:v>38346</c:v>
                </c:pt>
                <c:pt idx="86">
                  <c:v>38347</c:v>
                </c:pt>
                <c:pt idx="87">
                  <c:v>38348</c:v>
                </c:pt>
                <c:pt idx="88">
                  <c:v>38349</c:v>
                </c:pt>
                <c:pt idx="89">
                  <c:v>38350</c:v>
                </c:pt>
                <c:pt idx="90">
                  <c:v>38351</c:v>
                </c:pt>
                <c:pt idx="91">
                  <c:v>38352</c:v>
                </c:pt>
                <c:pt idx="92">
                  <c:v>38353</c:v>
                </c:pt>
                <c:pt idx="93">
                  <c:v>38354</c:v>
                </c:pt>
                <c:pt idx="94">
                  <c:v>38355</c:v>
                </c:pt>
                <c:pt idx="95">
                  <c:v>38356</c:v>
                </c:pt>
                <c:pt idx="96">
                  <c:v>38357</c:v>
                </c:pt>
                <c:pt idx="97">
                  <c:v>38358</c:v>
                </c:pt>
                <c:pt idx="98">
                  <c:v>38359</c:v>
                </c:pt>
                <c:pt idx="99">
                  <c:v>38360</c:v>
                </c:pt>
                <c:pt idx="100">
                  <c:v>38361</c:v>
                </c:pt>
                <c:pt idx="101">
                  <c:v>38362</c:v>
                </c:pt>
                <c:pt idx="102">
                  <c:v>38363</c:v>
                </c:pt>
                <c:pt idx="103">
                  <c:v>38364</c:v>
                </c:pt>
                <c:pt idx="104">
                  <c:v>38365</c:v>
                </c:pt>
                <c:pt idx="105">
                  <c:v>38366</c:v>
                </c:pt>
                <c:pt idx="106">
                  <c:v>38367</c:v>
                </c:pt>
                <c:pt idx="107">
                  <c:v>38368</c:v>
                </c:pt>
                <c:pt idx="108">
                  <c:v>38369</c:v>
                </c:pt>
                <c:pt idx="109">
                  <c:v>38370</c:v>
                </c:pt>
                <c:pt idx="110">
                  <c:v>38371</c:v>
                </c:pt>
                <c:pt idx="111">
                  <c:v>38372</c:v>
                </c:pt>
                <c:pt idx="112">
                  <c:v>38373</c:v>
                </c:pt>
                <c:pt idx="113">
                  <c:v>38374</c:v>
                </c:pt>
                <c:pt idx="114">
                  <c:v>38375</c:v>
                </c:pt>
                <c:pt idx="115">
                  <c:v>38376</c:v>
                </c:pt>
                <c:pt idx="116">
                  <c:v>38377</c:v>
                </c:pt>
                <c:pt idx="117">
                  <c:v>38378</c:v>
                </c:pt>
                <c:pt idx="118">
                  <c:v>38379</c:v>
                </c:pt>
                <c:pt idx="119">
                  <c:v>38380</c:v>
                </c:pt>
                <c:pt idx="120">
                  <c:v>38381</c:v>
                </c:pt>
                <c:pt idx="121">
                  <c:v>38382</c:v>
                </c:pt>
                <c:pt idx="122">
                  <c:v>38383</c:v>
                </c:pt>
                <c:pt idx="123">
                  <c:v>38384</c:v>
                </c:pt>
                <c:pt idx="124">
                  <c:v>38385</c:v>
                </c:pt>
                <c:pt idx="125">
                  <c:v>38386</c:v>
                </c:pt>
                <c:pt idx="126">
                  <c:v>38387</c:v>
                </c:pt>
                <c:pt idx="127">
                  <c:v>38388</c:v>
                </c:pt>
                <c:pt idx="128">
                  <c:v>38389</c:v>
                </c:pt>
                <c:pt idx="129">
                  <c:v>38390</c:v>
                </c:pt>
                <c:pt idx="130">
                  <c:v>38391</c:v>
                </c:pt>
                <c:pt idx="131">
                  <c:v>38392</c:v>
                </c:pt>
                <c:pt idx="132">
                  <c:v>38393</c:v>
                </c:pt>
                <c:pt idx="133">
                  <c:v>38394</c:v>
                </c:pt>
                <c:pt idx="134">
                  <c:v>38395</c:v>
                </c:pt>
                <c:pt idx="135">
                  <c:v>38396</c:v>
                </c:pt>
                <c:pt idx="136">
                  <c:v>38397</c:v>
                </c:pt>
                <c:pt idx="137">
                  <c:v>38398</c:v>
                </c:pt>
                <c:pt idx="138">
                  <c:v>38399</c:v>
                </c:pt>
                <c:pt idx="139">
                  <c:v>38400</c:v>
                </c:pt>
                <c:pt idx="140">
                  <c:v>38401</c:v>
                </c:pt>
                <c:pt idx="141">
                  <c:v>38402</c:v>
                </c:pt>
                <c:pt idx="142">
                  <c:v>38403</c:v>
                </c:pt>
                <c:pt idx="143">
                  <c:v>38404</c:v>
                </c:pt>
                <c:pt idx="144">
                  <c:v>38405</c:v>
                </c:pt>
                <c:pt idx="145">
                  <c:v>38406</c:v>
                </c:pt>
                <c:pt idx="146">
                  <c:v>38407</c:v>
                </c:pt>
                <c:pt idx="147">
                  <c:v>38408</c:v>
                </c:pt>
                <c:pt idx="148">
                  <c:v>38409</c:v>
                </c:pt>
                <c:pt idx="149">
                  <c:v>38410</c:v>
                </c:pt>
                <c:pt idx="150">
                  <c:v>38411</c:v>
                </c:pt>
                <c:pt idx="151">
                  <c:v>38412</c:v>
                </c:pt>
                <c:pt idx="152">
                  <c:v>38413</c:v>
                </c:pt>
                <c:pt idx="153">
                  <c:v>38414</c:v>
                </c:pt>
                <c:pt idx="154">
                  <c:v>38415</c:v>
                </c:pt>
                <c:pt idx="155">
                  <c:v>38416</c:v>
                </c:pt>
                <c:pt idx="156">
                  <c:v>38417</c:v>
                </c:pt>
                <c:pt idx="157">
                  <c:v>38418</c:v>
                </c:pt>
                <c:pt idx="158">
                  <c:v>38419</c:v>
                </c:pt>
                <c:pt idx="159">
                  <c:v>38420</c:v>
                </c:pt>
                <c:pt idx="160">
                  <c:v>38421</c:v>
                </c:pt>
                <c:pt idx="161">
                  <c:v>38422</c:v>
                </c:pt>
                <c:pt idx="162">
                  <c:v>38423</c:v>
                </c:pt>
                <c:pt idx="163">
                  <c:v>38424</c:v>
                </c:pt>
                <c:pt idx="164">
                  <c:v>38425</c:v>
                </c:pt>
                <c:pt idx="165">
                  <c:v>38426</c:v>
                </c:pt>
                <c:pt idx="166">
                  <c:v>38427</c:v>
                </c:pt>
                <c:pt idx="167">
                  <c:v>38428</c:v>
                </c:pt>
                <c:pt idx="168">
                  <c:v>38429</c:v>
                </c:pt>
                <c:pt idx="169">
                  <c:v>38430</c:v>
                </c:pt>
                <c:pt idx="170">
                  <c:v>38431</c:v>
                </c:pt>
                <c:pt idx="171">
                  <c:v>38432</c:v>
                </c:pt>
                <c:pt idx="172">
                  <c:v>38433</c:v>
                </c:pt>
                <c:pt idx="173">
                  <c:v>38434</c:v>
                </c:pt>
                <c:pt idx="174">
                  <c:v>38435</c:v>
                </c:pt>
                <c:pt idx="175">
                  <c:v>38436</c:v>
                </c:pt>
                <c:pt idx="176">
                  <c:v>38437</c:v>
                </c:pt>
                <c:pt idx="177">
                  <c:v>38438</c:v>
                </c:pt>
                <c:pt idx="178">
                  <c:v>38439</c:v>
                </c:pt>
                <c:pt idx="179">
                  <c:v>38440</c:v>
                </c:pt>
                <c:pt idx="180">
                  <c:v>38441</c:v>
                </c:pt>
                <c:pt idx="181">
                  <c:v>38442</c:v>
                </c:pt>
                <c:pt idx="182">
                  <c:v>38443</c:v>
                </c:pt>
                <c:pt idx="183">
                  <c:v>38444</c:v>
                </c:pt>
                <c:pt idx="184">
                  <c:v>38445</c:v>
                </c:pt>
                <c:pt idx="185">
                  <c:v>38446</c:v>
                </c:pt>
                <c:pt idx="186">
                  <c:v>38447</c:v>
                </c:pt>
                <c:pt idx="187">
                  <c:v>38448</c:v>
                </c:pt>
                <c:pt idx="188">
                  <c:v>38449</c:v>
                </c:pt>
                <c:pt idx="189">
                  <c:v>38450</c:v>
                </c:pt>
                <c:pt idx="190">
                  <c:v>38451</c:v>
                </c:pt>
                <c:pt idx="191">
                  <c:v>38452</c:v>
                </c:pt>
                <c:pt idx="192">
                  <c:v>38453</c:v>
                </c:pt>
                <c:pt idx="193">
                  <c:v>38454</c:v>
                </c:pt>
                <c:pt idx="194">
                  <c:v>38455</c:v>
                </c:pt>
                <c:pt idx="195">
                  <c:v>38456</c:v>
                </c:pt>
                <c:pt idx="196">
                  <c:v>38457</c:v>
                </c:pt>
                <c:pt idx="197">
                  <c:v>38458</c:v>
                </c:pt>
                <c:pt idx="198">
                  <c:v>38459</c:v>
                </c:pt>
                <c:pt idx="199">
                  <c:v>38460</c:v>
                </c:pt>
                <c:pt idx="200">
                  <c:v>38461</c:v>
                </c:pt>
                <c:pt idx="201">
                  <c:v>38462</c:v>
                </c:pt>
                <c:pt idx="202">
                  <c:v>38463</c:v>
                </c:pt>
                <c:pt idx="203">
                  <c:v>38464</c:v>
                </c:pt>
                <c:pt idx="204">
                  <c:v>38465</c:v>
                </c:pt>
                <c:pt idx="205">
                  <c:v>38466</c:v>
                </c:pt>
                <c:pt idx="206">
                  <c:v>38467</c:v>
                </c:pt>
                <c:pt idx="207">
                  <c:v>38468</c:v>
                </c:pt>
                <c:pt idx="208">
                  <c:v>38469</c:v>
                </c:pt>
                <c:pt idx="209">
                  <c:v>38470</c:v>
                </c:pt>
                <c:pt idx="210">
                  <c:v>38471</c:v>
                </c:pt>
                <c:pt idx="211">
                  <c:v>38472</c:v>
                </c:pt>
                <c:pt idx="212">
                  <c:v>38473</c:v>
                </c:pt>
                <c:pt idx="213">
                  <c:v>38474</c:v>
                </c:pt>
                <c:pt idx="214">
                  <c:v>38475</c:v>
                </c:pt>
                <c:pt idx="215">
                  <c:v>38476</c:v>
                </c:pt>
                <c:pt idx="216">
                  <c:v>38477</c:v>
                </c:pt>
                <c:pt idx="217">
                  <c:v>38478</c:v>
                </c:pt>
                <c:pt idx="218">
                  <c:v>38479</c:v>
                </c:pt>
                <c:pt idx="219">
                  <c:v>38480</c:v>
                </c:pt>
                <c:pt idx="220">
                  <c:v>38481</c:v>
                </c:pt>
                <c:pt idx="221">
                  <c:v>38482</c:v>
                </c:pt>
                <c:pt idx="222">
                  <c:v>38483</c:v>
                </c:pt>
                <c:pt idx="223">
                  <c:v>38484</c:v>
                </c:pt>
                <c:pt idx="224">
                  <c:v>38485</c:v>
                </c:pt>
                <c:pt idx="225">
                  <c:v>38486</c:v>
                </c:pt>
                <c:pt idx="226">
                  <c:v>38487</c:v>
                </c:pt>
                <c:pt idx="227">
                  <c:v>38488</c:v>
                </c:pt>
                <c:pt idx="228">
                  <c:v>38489</c:v>
                </c:pt>
                <c:pt idx="229">
                  <c:v>38490</c:v>
                </c:pt>
                <c:pt idx="230">
                  <c:v>38491</c:v>
                </c:pt>
                <c:pt idx="231">
                  <c:v>38492</c:v>
                </c:pt>
                <c:pt idx="232">
                  <c:v>38493</c:v>
                </c:pt>
                <c:pt idx="233">
                  <c:v>38494</c:v>
                </c:pt>
                <c:pt idx="234">
                  <c:v>38495</c:v>
                </c:pt>
                <c:pt idx="235">
                  <c:v>38496</c:v>
                </c:pt>
                <c:pt idx="236">
                  <c:v>38497</c:v>
                </c:pt>
                <c:pt idx="237">
                  <c:v>38498</c:v>
                </c:pt>
                <c:pt idx="238">
                  <c:v>38499</c:v>
                </c:pt>
                <c:pt idx="239">
                  <c:v>38500</c:v>
                </c:pt>
                <c:pt idx="240">
                  <c:v>38501</c:v>
                </c:pt>
                <c:pt idx="241">
                  <c:v>38502</c:v>
                </c:pt>
                <c:pt idx="242">
                  <c:v>38503</c:v>
                </c:pt>
                <c:pt idx="243">
                  <c:v>38504</c:v>
                </c:pt>
                <c:pt idx="244">
                  <c:v>38505</c:v>
                </c:pt>
                <c:pt idx="245">
                  <c:v>38506</c:v>
                </c:pt>
                <c:pt idx="246">
                  <c:v>38507</c:v>
                </c:pt>
                <c:pt idx="247">
                  <c:v>38508</c:v>
                </c:pt>
                <c:pt idx="248">
                  <c:v>38509</c:v>
                </c:pt>
                <c:pt idx="249">
                  <c:v>38510</c:v>
                </c:pt>
                <c:pt idx="250">
                  <c:v>38511</c:v>
                </c:pt>
                <c:pt idx="251">
                  <c:v>38512</c:v>
                </c:pt>
                <c:pt idx="252">
                  <c:v>38513</c:v>
                </c:pt>
                <c:pt idx="253">
                  <c:v>38514</c:v>
                </c:pt>
                <c:pt idx="254">
                  <c:v>38515</c:v>
                </c:pt>
                <c:pt idx="255">
                  <c:v>38516</c:v>
                </c:pt>
                <c:pt idx="256">
                  <c:v>38517</c:v>
                </c:pt>
                <c:pt idx="257">
                  <c:v>38518</c:v>
                </c:pt>
                <c:pt idx="258">
                  <c:v>38519</c:v>
                </c:pt>
                <c:pt idx="259">
                  <c:v>38520</c:v>
                </c:pt>
                <c:pt idx="260">
                  <c:v>38521</c:v>
                </c:pt>
                <c:pt idx="261">
                  <c:v>38522</c:v>
                </c:pt>
                <c:pt idx="262">
                  <c:v>38523</c:v>
                </c:pt>
                <c:pt idx="263">
                  <c:v>38524</c:v>
                </c:pt>
                <c:pt idx="264">
                  <c:v>38525</c:v>
                </c:pt>
                <c:pt idx="265">
                  <c:v>38526</c:v>
                </c:pt>
                <c:pt idx="266">
                  <c:v>38527</c:v>
                </c:pt>
                <c:pt idx="267">
                  <c:v>38528</c:v>
                </c:pt>
                <c:pt idx="268">
                  <c:v>38529</c:v>
                </c:pt>
                <c:pt idx="269">
                  <c:v>38530</c:v>
                </c:pt>
                <c:pt idx="270">
                  <c:v>38531</c:v>
                </c:pt>
                <c:pt idx="271">
                  <c:v>38532</c:v>
                </c:pt>
                <c:pt idx="272">
                  <c:v>38533</c:v>
                </c:pt>
                <c:pt idx="273">
                  <c:v>38534</c:v>
                </c:pt>
                <c:pt idx="274">
                  <c:v>38535</c:v>
                </c:pt>
                <c:pt idx="275">
                  <c:v>38536</c:v>
                </c:pt>
                <c:pt idx="276">
                  <c:v>38537</c:v>
                </c:pt>
                <c:pt idx="277">
                  <c:v>38538</c:v>
                </c:pt>
                <c:pt idx="278">
                  <c:v>38539</c:v>
                </c:pt>
                <c:pt idx="279">
                  <c:v>38540</c:v>
                </c:pt>
                <c:pt idx="280">
                  <c:v>38541</c:v>
                </c:pt>
                <c:pt idx="281">
                  <c:v>38542</c:v>
                </c:pt>
                <c:pt idx="282">
                  <c:v>38543</c:v>
                </c:pt>
                <c:pt idx="283">
                  <c:v>38544</c:v>
                </c:pt>
                <c:pt idx="284">
                  <c:v>38545</c:v>
                </c:pt>
                <c:pt idx="285">
                  <c:v>38546</c:v>
                </c:pt>
                <c:pt idx="286">
                  <c:v>38547</c:v>
                </c:pt>
                <c:pt idx="287">
                  <c:v>38548</c:v>
                </c:pt>
                <c:pt idx="288">
                  <c:v>38549</c:v>
                </c:pt>
                <c:pt idx="289">
                  <c:v>38550</c:v>
                </c:pt>
                <c:pt idx="290">
                  <c:v>38551</c:v>
                </c:pt>
                <c:pt idx="291">
                  <c:v>38552</c:v>
                </c:pt>
                <c:pt idx="292">
                  <c:v>38553</c:v>
                </c:pt>
                <c:pt idx="293">
                  <c:v>38554</c:v>
                </c:pt>
                <c:pt idx="294">
                  <c:v>38555</c:v>
                </c:pt>
                <c:pt idx="295">
                  <c:v>38556</c:v>
                </c:pt>
                <c:pt idx="296">
                  <c:v>38557</c:v>
                </c:pt>
                <c:pt idx="297">
                  <c:v>38558</c:v>
                </c:pt>
                <c:pt idx="298">
                  <c:v>38559</c:v>
                </c:pt>
                <c:pt idx="299">
                  <c:v>38560</c:v>
                </c:pt>
                <c:pt idx="300">
                  <c:v>38561</c:v>
                </c:pt>
                <c:pt idx="301">
                  <c:v>38562</c:v>
                </c:pt>
                <c:pt idx="302">
                  <c:v>38563</c:v>
                </c:pt>
                <c:pt idx="303">
                  <c:v>38564</c:v>
                </c:pt>
                <c:pt idx="304">
                  <c:v>38565</c:v>
                </c:pt>
                <c:pt idx="305">
                  <c:v>38566</c:v>
                </c:pt>
                <c:pt idx="306">
                  <c:v>38567</c:v>
                </c:pt>
                <c:pt idx="307">
                  <c:v>38568</c:v>
                </c:pt>
                <c:pt idx="308">
                  <c:v>38569</c:v>
                </c:pt>
                <c:pt idx="309">
                  <c:v>38570</c:v>
                </c:pt>
                <c:pt idx="310">
                  <c:v>38571</c:v>
                </c:pt>
                <c:pt idx="311">
                  <c:v>38572</c:v>
                </c:pt>
                <c:pt idx="312">
                  <c:v>38573</c:v>
                </c:pt>
                <c:pt idx="313">
                  <c:v>38574</c:v>
                </c:pt>
                <c:pt idx="314">
                  <c:v>38575</c:v>
                </c:pt>
                <c:pt idx="315">
                  <c:v>38576</c:v>
                </c:pt>
                <c:pt idx="316">
                  <c:v>38577</c:v>
                </c:pt>
                <c:pt idx="317">
                  <c:v>38578</c:v>
                </c:pt>
                <c:pt idx="318">
                  <c:v>38579</c:v>
                </c:pt>
                <c:pt idx="319">
                  <c:v>38580</c:v>
                </c:pt>
                <c:pt idx="320">
                  <c:v>38581</c:v>
                </c:pt>
                <c:pt idx="321">
                  <c:v>38582</c:v>
                </c:pt>
                <c:pt idx="322">
                  <c:v>38583</c:v>
                </c:pt>
                <c:pt idx="323">
                  <c:v>38584</c:v>
                </c:pt>
                <c:pt idx="324">
                  <c:v>38585</c:v>
                </c:pt>
                <c:pt idx="325">
                  <c:v>38586</c:v>
                </c:pt>
                <c:pt idx="326">
                  <c:v>38587</c:v>
                </c:pt>
                <c:pt idx="327">
                  <c:v>38588</c:v>
                </c:pt>
                <c:pt idx="328">
                  <c:v>38589</c:v>
                </c:pt>
                <c:pt idx="329">
                  <c:v>38590</c:v>
                </c:pt>
                <c:pt idx="330">
                  <c:v>38591</c:v>
                </c:pt>
                <c:pt idx="331">
                  <c:v>38592</c:v>
                </c:pt>
                <c:pt idx="332">
                  <c:v>38593</c:v>
                </c:pt>
                <c:pt idx="333">
                  <c:v>38594</c:v>
                </c:pt>
                <c:pt idx="334">
                  <c:v>38595</c:v>
                </c:pt>
                <c:pt idx="335">
                  <c:v>38596</c:v>
                </c:pt>
                <c:pt idx="336">
                  <c:v>38597</c:v>
                </c:pt>
                <c:pt idx="337">
                  <c:v>38598</c:v>
                </c:pt>
                <c:pt idx="338">
                  <c:v>38599</c:v>
                </c:pt>
                <c:pt idx="339">
                  <c:v>38600</c:v>
                </c:pt>
                <c:pt idx="340">
                  <c:v>38601</c:v>
                </c:pt>
                <c:pt idx="341">
                  <c:v>38602</c:v>
                </c:pt>
                <c:pt idx="342">
                  <c:v>38603</c:v>
                </c:pt>
                <c:pt idx="343">
                  <c:v>38604</c:v>
                </c:pt>
                <c:pt idx="344">
                  <c:v>38605</c:v>
                </c:pt>
                <c:pt idx="345">
                  <c:v>38606</c:v>
                </c:pt>
                <c:pt idx="346">
                  <c:v>38607</c:v>
                </c:pt>
                <c:pt idx="347">
                  <c:v>38608</c:v>
                </c:pt>
                <c:pt idx="348">
                  <c:v>38609</c:v>
                </c:pt>
                <c:pt idx="349">
                  <c:v>38610</c:v>
                </c:pt>
                <c:pt idx="350">
                  <c:v>38611</c:v>
                </c:pt>
                <c:pt idx="351">
                  <c:v>38612</c:v>
                </c:pt>
                <c:pt idx="352">
                  <c:v>38613</c:v>
                </c:pt>
                <c:pt idx="353">
                  <c:v>38614</c:v>
                </c:pt>
                <c:pt idx="354">
                  <c:v>38615</c:v>
                </c:pt>
                <c:pt idx="355">
                  <c:v>38616</c:v>
                </c:pt>
                <c:pt idx="356">
                  <c:v>38617</c:v>
                </c:pt>
                <c:pt idx="357">
                  <c:v>38618</c:v>
                </c:pt>
                <c:pt idx="358">
                  <c:v>38619</c:v>
                </c:pt>
                <c:pt idx="359">
                  <c:v>38620</c:v>
                </c:pt>
                <c:pt idx="360">
                  <c:v>38621</c:v>
                </c:pt>
                <c:pt idx="361">
                  <c:v>38622</c:v>
                </c:pt>
                <c:pt idx="362">
                  <c:v>38623</c:v>
                </c:pt>
                <c:pt idx="363">
                  <c:v>38624</c:v>
                </c:pt>
                <c:pt idx="364">
                  <c:v>38625</c:v>
                </c:pt>
              </c:numCache>
            </c:numRef>
          </c:cat>
          <c:val>
            <c:numRef>
              <c:f>Sheet1!$B$3:$B$367</c:f>
              <c:numCache>
                <c:formatCode>General</c:formatCode>
                <c:ptCount val="365"/>
                <c:pt idx="0">
                  <c:v>13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20</c:v>
                </c:pt>
                <c:pt idx="7">
                  <c:v>40</c:v>
                </c:pt>
                <c:pt idx="8">
                  <c:v>99</c:v>
                </c:pt>
                <c:pt idx="9">
                  <c:v>80</c:v>
                </c:pt>
                <c:pt idx="10">
                  <c:v>63</c:v>
                </c:pt>
                <c:pt idx="11">
                  <c:v>50</c:v>
                </c:pt>
                <c:pt idx="12">
                  <c:v>41</c:v>
                </c:pt>
                <c:pt idx="13">
                  <c:v>36</c:v>
                </c:pt>
                <c:pt idx="14">
                  <c:v>33</c:v>
                </c:pt>
                <c:pt idx="15">
                  <c:v>33</c:v>
                </c:pt>
                <c:pt idx="16">
                  <c:v>38</c:v>
                </c:pt>
                <c:pt idx="17">
                  <c:v>50</c:v>
                </c:pt>
                <c:pt idx="18">
                  <c:v>49</c:v>
                </c:pt>
                <c:pt idx="19">
                  <c:v>41</c:v>
                </c:pt>
                <c:pt idx="20">
                  <c:v>43</c:v>
                </c:pt>
                <c:pt idx="21">
                  <c:v>46</c:v>
                </c:pt>
                <c:pt idx="22">
                  <c:v>53</c:v>
                </c:pt>
                <c:pt idx="23">
                  <c:v>50</c:v>
                </c:pt>
                <c:pt idx="24">
                  <c:v>47</c:v>
                </c:pt>
                <c:pt idx="25">
                  <c:v>41</c:v>
                </c:pt>
                <c:pt idx="26">
                  <c:v>36</c:v>
                </c:pt>
                <c:pt idx="27">
                  <c:v>34</c:v>
                </c:pt>
                <c:pt idx="28">
                  <c:v>33</c:v>
                </c:pt>
                <c:pt idx="29">
                  <c:v>35</c:v>
                </c:pt>
                <c:pt idx="30">
                  <c:v>34</c:v>
                </c:pt>
                <c:pt idx="31">
                  <c:v>56</c:v>
                </c:pt>
                <c:pt idx="32">
                  <c:v>290</c:v>
                </c:pt>
                <c:pt idx="33">
                  <c:v>231</c:v>
                </c:pt>
                <c:pt idx="34">
                  <c:v>133</c:v>
                </c:pt>
                <c:pt idx="35">
                  <c:v>101</c:v>
                </c:pt>
                <c:pt idx="36">
                  <c:v>121</c:v>
                </c:pt>
                <c:pt idx="37">
                  <c:v>209</c:v>
                </c:pt>
                <c:pt idx="38">
                  <c:v>159</c:v>
                </c:pt>
                <c:pt idx="39">
                  <c:v>115</c:v>
                </c:pt>
                <c:pt idx="40">
                  <c:v>94</c:v>
                </c:pt>
                <c:pt idx="41">
                  <c:v>76</c:v>
                </c:pt>
                <c:pt idx="42">
                  <c:v>68</c:v>
                </c:pt>
                <c:pt idx="43">
                  <c:v>66</c:v>
                </c:pt>
                <c:pt idx="44">
                  <c:v>70</c:v>
                </c:pt>
                <c:pt idx="45">
                  <c:v>88</c:v>
                </c:pt>
                <c:pt idx="46">
                  <c:v>93</c:v>
                </c:pt>
                <c:pt idx="47">
                  <c:v>74</c:v>
                </c:pt>
                <c:pt idx="48">
                  <c:v>85</c:v>
                </c:pt>
                <c:pt idx="49">
                  <c:v>101</c:v>
                </c:pt>
                <c:pt idx="50">
                  <c:v>78</c:v>
                </c:pt>
                <c:pt idx="51">
                  <c:v>67</c:v>
                </c:pt>
                <c:pt idx="52">
                  <c:v>69</c:v>
                </c:pt>
                <c:pt idx="53">
                  <c:v>83</c:v>
                </c:pt>
                <c:pt idx="54">
                  <c:v>354</c:v>
                </c:pt>
                <c:pt idx="55">
                  <c:v>603</c:v>
                </c:pt>
                <c:pt idx="56">
                  <c:v>384</c:v>
                </c:pt>
                <c:pt idx="57">
                  <c:v>212</c:v>
                </c:pt>
                <c:pt idx="58">
                  <c:v>127</c:v>
                </c:pt>
                <c:pt idx="59">
                  <c:v>88</c:v>
                </c:pt>
                <c:pt idx="60">
                  <c:v>87</c:v>
                </c:pt>
                <c:pt idx="61">
                  <c:v>71</c:v>
                </c:pt>
                <c:pt idx="62">
                  <c:v>63</c:v>
                </c:pt>
                <c:pt idx="63">
                  <c:v>64</c:v>
                </c:pt>
                <c:pt idx="64">
                  <c:v>179</c:v>
                </c:pt>
                <c:pt idx="65">
                  <c:v>308</c:v>
                </c:pt>
                <c:pt idx="66">
                  <c:v>176</c:v>
                </c:pt>
                <c:pt idx="67">
                  <c:v>116</c:v>
                </c:pt>
                <c:pt idx="68">
                  <c:v>141</c:v>
                </c:pt>
                <c:pt idx="69">
                  <c:v>134</c:v>
                </c:pt>
                <c:pt idx="70">
                  <c:v>355</c:v>
                </c:pt>
                <c:pt idx="71">
                  <c:v>449</c:v>
                </c:pt>
                <c:pt idx="72">
                  <c:v>224</c:v>
                </c:pt>
                <c:pt idx="73">
                  <c:v>125</c:v>
                </c:pt>
                <c:pt idx="74">
                  <c:v>122</c:v>
                </c:pt>
                <c:pt idx="75">
                  <c:v>123</c:v>
                </c:pt>
                <c:pt idx="76">
                  <c:v>92</c:v>
                </c:pt>
                <c:pt idx="77">
                  <c:v>70</c:v>
                </c:pt>
                <c:pt idx="78">
                  <c:v>74</c:v>
                </c:pt>
                <c:pt idx="79">
                  <c:v>66</c:v>
                </c:pt>
                <c:pt idx="80">
                  <c:v>55</c:v>
                </c:pt>
                <c:pt idx="81">
                  <c:v>52</c:v>
                </c:pt>
                <c:pt idx="82">
                  <c:v>48</c:v>
                </c:pt>
                <c:pt idx="83">
                  <c:v>48</c:v>
                </c:pt>
                <c:pt idx="84">
                  <c:v>44</c:v>
                </c:pt>
                <c:pt idx="85">
                  <c:v>95</c:v>
                </c:pt>
                <c:pt idx="86">
                  <c:v>165</c:v>
                </c:pt>
                <c:pt idx="87">
                  <c:v>106</c:v>
                </c:pt>
                <c:pt idx="88">
                  <c:v>77</c:v>
                </c:pt>
                <c:pt idx="89">
                  <c:v>66</c:v>
                </c:pt>
                <c:pt idx="90">
                  <c:v>71</c:v>
                </c:pt>
                <c:pt idx="91">
                  <c:v>67</c:v>
                </c:pt>
                <c:pt idx="92">
                  <c:v>54</c:v>
                </c:pt>
                <c:pt idx="93">
                  <c:v>47</c:v>
                </c:pt>
                <c:pt idx="94">
                  <c:v>39</c:v>
                </c:pt>
                <c:pt idx="95">
                  <c:v>35</c:v>
                </c:pt>
                <c:pt idx="96">
                  <c:v>33</c:v>
                </c:pt>
                <c:pt idx="97">
                  <c:v>32</c:v>
                </c:pt>
                <c:pt idx="98">
                  <c:v>23</c:v>
                </c:pt>
                <c:pt idx="99">
                  <c:v>19</c:v>
                </c:pt>
                <c:pt idx="100">
                  <c:v>17</c:v>
                </c:pt>
                <c:pt idx="101">
                  <c:v>18</c:v>
                </c:pt>
                <c:pt idx="102">
                  <c:v>19</c:v>
                </c:pt>
                <c:pt idx="103">
                  <c:v>24</c:v>
                </c:pt>
                <c:pt idx="104">
                  <c:v>25</c:v>
                </c:pt>
                <c:pt idx="105">
                  <c:v>23</c:v>
                </c:pt>
                <c:pt idx="106">
                  <c:v>19</c:v>
                </c:pt>
                <c:pt idx="107">
                  <c:v>22</c:v>
                </c:pt>
                <c:pt idx="108">
                  <c:v>214</c:v>
                </c:pt>
                <c:pt idx="109">
                  <c:v>659</c:v>
                </c:pt>
                <c:pt idx="110">
                  <c:v>688</c:v>
                </c:pt>
                <c:pt idx="111">
                  <c:v>617</c:v>
                </c:pt>
                <c:pt idx="112">
                  <c:v>434</c:v>
                </c:pt>
                <c:pt idx="113">
                  <c:v>326</c:v>
                </c:pt>
                <c:pt idx="114">
                  <c:v>318</c:v>
                </c:pt>
                <c:pt idx="115">
                  <c:v>212</c:v>
                </c:pt>
                <c:pt idx="116">
                  <c:v>167</c:v>
                </c:pt>
                <c:pt idx="117">
                  <c:v>141</c:v>
                </c:pt>
                <c:pt idx="118">
                  <c:v>130</c:v>
                </c:pt>
                <c:pt idx="119">
                  <c:v>120</c:v>
                </c:pt>
                <c:pt idx="120">
                  <c:v>110</c:v>
                </c:pt>
                <c:pt idx="121">
                  <c:v>108</c:v>
                </c:pt>
                <c:pt idx="122">
                  <c:v>108</c:v>
                </c:pt>
                <c:pt idx="123">
                  <c:v>100</c:v>
                </c:pt>
                <c:pt idx="124">
                  <c:v>97</c:v>
                </c:pt>
                <c:pt idx="125">
                  <c:v>95</c:v>
                </c:pt>
                <c:pt idx="126">
                  <c:v>200</c:v>
                </c:pt>
                <c:pt idx="127">
                  <c:v>210</c:v>
                </c:pt>
                <c:pt idx="128">
                  <c:v>160</c:v>
                </c:pt>
                <c:pt idx="129">
                  <c:v>140</c:v>
                </c:pt>
                <c:pt idx="130">
                  <c:v>130</c:v>
                </c:pt>
                <c:pt idx="131">
                  <c:v>120</c:v>
                </c:pt>
                <c:pt idx="132">
                  <c:v>120</c:v>
                </c:pt>
                <c:pt idx="133">
                  <c:v>110</c:v>
                </c:pt>
                <c:pt idx="134">
                  <c:v>120</c:v>
                </c:pt>
                <c:pt idx="135">
                  <c:v>120</c:v>
                </c:pt>
                <c:pt idx="136">
                  <c:v>110</c:v>
                </c:pt>
                <c:pt idx="137">
                  <c:v>101</c:v>
                </c:pt>
                <c:pt idx="138">
                  <c:v>93</c:v>
                </c:pt>
                <c:pt idx="139">
                  <c:v>89</c:v>
                </c:pt>
                <c:pt idx="140">
                  <c:v>87</c:v>
                </c:pt>
                <c:pt idx="141">
                  <c:v>86</c:v>
                </c:pt>
                <c:pt idx="142">
                  <c:v>82</c:v>
                </c:pt>
                <c:pt idx="143">
                  <c:v>83</c:v>
                </c:pt>
                <c:pt idx="144">
                  <c:v>75</c:v>
                </c:pt>
                <c:pt idx="145">
                  <c:v>77</c:v>
                </c:pt>
                <c:pt idx="146">
                  <c:v>78</c:v>
                </c:pt>
                <c:pt idx="147">
                  <c:v>72</c:v>
                </c:pt>
                <c:pt idx="148">
                  <c:v>73</c:v>
                </c:pt>
                <c:pt idx="149">
                  <c:v>74</c:v>
                </c:pt>
                <c:pt idx="150">
                  <c:v>72</c:v>
                </c:pt>
                <c:pt idx="151">
                  <c:v>79</c:v>
                </c:pt>
                <c:pt idx="152">
                  <c:v>81</c:v>
                </c:pt>
                <c:pt idx="153">
                  <c:v>78</c:v>
                </c:pt>
                <c:pt idx="154">
                  <c:v>79</c:v>
                </c:pt>
                <c:pt idx="155">
                  <c:v>76</c:v>
                </c:pt>
                <c:pt idx="156">
                  <c:v>75</c:v>
                </c:pt>
                <c:pt idx="157">
                  <c:v>75</c:v>
                </c:pt>
                <c:pt idx="158">
                  <c:v>78</c:v>
                </c:pt>
                <c:pt idx="159">
                  <c:v>77</c:v>
                </c:pt>
                <c:pt idx="160">
                  <c:v>76</c:v>
                </c:pt>
                <c:pt idx="161">
                  <c:v>70</c:v>
                </c:pt>
                <c:pt idx="162">
                  <c:v>67</c:v>
                </c:pt>
                <c:pt idx="163">
                  <c:v>66</c:v>
                </c:pt>
                <c:pt idx="164">
                  <c:v>65</c:v>
                </c:pt>
                <c:pt idx="165">
                  <c:v>62</c:v>
                </c:pt>
                <c:pt idx="166">
                  <c:v>65</c:v>
                </c:pt>
                <c:pt idx="167">
                  <c:v>73</c:v>
                </c:pt>
                <c:pt idx="168">
                  <c:v>70</c:v>
                </c:pt>
                <c:pt idx="169">
                  <c:v>76</c:v>
                </c:pt>
                <c:pt idx="170">
                  <c:v>99</c:v>
                </c:pt>
                <c:pt idx="171">
                  <c:v>182</c:v>
                </c:pt>
                <c:pt idx="172">
                  <c:v>140</c:v>
                </c:pt>
                <c:pt idx="173">
                  <c:v>117</c:v>
                </c:pt>
                <c:pt idx="174">
                  <c:v>107</c:v>
                </c:pt>
                <c:pt idx="175">
                  <c:v>102</c:v>
                </c:pt>
                <c:pt idx="176">
                  <c:v>138</c:v>
                </c:pt>
                <c:pt idx="177">
                  <c:v>212</c:v>
                </c:pt>
                <c:pt idx="178">
                  <c:v>156</c:v>
                </c:pt>
                <c:pt idx="179">
                  <c:v>215</c:v>
                </c:pt>
                <c:pt idx="180">
                  <c:v>175</c:v>
                </c:pt>
                <c:pt idx="181">
                  <c:v>145</c:v>
                </c:pt>
                <c:pt idx="182">
                  <c:v>173</c:v>
                </c:pt>
                <c:pt idx="183">
                  <c:v>153</c:v>
                </c:pt>
                <c:pt idx="184">
                  <c:v>160</c:v>
                </c:pt>
                <c:pt idx="185">
                  <c:v>156</c:v>
                </c:pt>
                <c:pt idx="186">
                  <c:v>130</c:v>
                </c:pt>
                <c:pt idx="187">
                  <c:v>133</c:v>
                </c:pt>
                <c:pt idx="188">
                  <c:v>137</c:v>
                </c:pt>
                <c:pt idx="189">
                  <c:v>153</c:v>
                </c:pt>
                <c:pt idx="190">
                  <c:v>122</c:v>
                </c:pt>
                <c:pt idx="191">
                  <c:v>115</c:v>
                </c:pt>
                <c:pt idx="192">
                  <c:v>146</c:v>
                </c:pt>
                <c:pt idx="193">
                  <c:v>226</c:v>
                </c:pt>
                <c:pt idx="194">
                  <c:v>138</c:v>
                </c:pt>
                <c:pt idx="195">
                  <c:v>129</c:v>
                </c:pt>
                <c:pt idx="196">
                  <c:v>125</c:v>
                </c:pt>
                <c:pt idx="197">
                  <c:v>246</c:v>
                </c:pt>
                <c:pt idx="198">
                  <c:v>212</c:v>
                </c:pt>
                <c:pt idx="199">
                  <c:v>123</c:v>
                </c:pt>
                <c:pt idx="200">
                  <c:v>89</c:v>
                </c:pt>
                <c:pt idx="201">
                  <c:v>78</c:v>
                </c:pt>
                <c:pt idx="202">
                  <c:v>72</c:v>
                </c:pt>
                <c:pt idx="203">
                  <c:v>66</c:v>
                </c:pt>
                <c:pt idx="204">
                  <c:v>63</c:v>
                </c:pt>
                <c:pt idx="205">
                  <c:v>58</c:v>
                </c:pt>
                <c:pt idx="206">
                  <c:v>56</c:v>
                </c:pt>
                <c:pt idx="207">
                  <c:v>60</c:v>
                </c:pt>
                <c:pt idx="208">
                  <c:v>62</c:v>
                </c:pt>
                <c:pt idx="209">
                  <c:v>56</c:v>
                </c:pt>
                <c:pt idx="210">
                  <c:v>54</c:v>
                </c:pt>
                <c:pt idx="211">
                  <c:v>53</c:v>
                </c:pt>
                <c:pt idx="212">
                  <c:v>52</c:v>
                </c:pt>
                <c:pt idx="213">
                  <c:v>51</c:v>
                </c:pt>
                <c:pt idx="214">
                  <c:v>48</c:v>
                </c:pt>
                <c:pt idx="215">
                  <c:v>51</c:v>
                </c:pt>
                <c:pt idx="216">
                  <c:v>53</c:v>
                </c:pt>
                <c:pt idx="217">
                  <c:v>43</c:v>
                </c:pt>
                <c:pt idx="218">
                  <c:v>45</c:v>
                </c:pt>
                <c:pt idx="219">
                  <c:v>46</c:v>
                </c:pt>
                <c:pt idx="220">
                  <c:v>47</c:v>
                </c:pt>
                <c:pt idx="221">
                  <c:v>43</c:v>
                </c:pt>
                <c:pt idx="222">
                  <c:v>42</c:v>
                </c:pt>
                <c:pt idx="223">
                  <c:v>40</c:v>
                </c:pt>
                <c:pt idx="224">
                  <c:v>40</c:v>
                </c:pt>
                <c:pt idx="225">
                  <c:v>41</c:v>
                </c:pt>
                <c:pt idx="226">
                  <c:v>44</c:v>
                </c:pt>
                <c:pt idx="227">
                  <c:v>56</c:v>
                </c:pt>
                <c:pt idx="228">
                  <c:v>54</c:v>
                </c:pt>
                <c:pt idx="229">
                  <c:v>57</c:v>
                </c:pt>
                <c:pt idx="230">
                  <c:v>53</c:v>
                </c:pt>
                <c:pt idx="231">
                  <c:v>44</c:v>
                </c:pt>
                <c:pt idx="232">
                  <c:v>47</c:v>
                </c:pt>
                <c:pt idx="233">
                  <c:v>46</c:v>
                </c:pt>
                <c:pt idx="234">
                  <c:v>45</c:v>
                </c:pt>
                <c:pt idx="235">
                  <c:v>43</c:v>
                </c:pt>
                <c:pt idx="236">
                  <c:v>41</c:v>
                </c:pt>
                <c:pt idx="237">
                  <c:v>39</c:v>
                </c:pt>
                <c:pt idx="238">
                  <c:v>38</c:v>
                </c:pt>
                <c:pt idx="239">
                  <c:v>36</c:v>
                </c:pt>
                <c:pt idx="240">
                  <c:v>32</c:v>
                </c:pt>
                <c:pt idx="241">
                  <c:v>31</c:v>
                </c:pt>
                <c:pt idx="242">
                  <c:v>31</c:v>
                </c:pt>
                <c:pt idx="243">
                  <c:v>33</c:v>
                </c:pt>
                <c:pt idx="244">
                  <c:v>36</c:v>
                </c:pt>
                <c:pt idx="245">
                  <c:v>38</c:v>
                </c:pt>
                <c:pt idx="246">
                  <c:v>38</c:v>
                </c:pt>
                <c:pt idx="247">
                  <c:v>36</c:v>
                </c:pt>
                <c:pt idx="248">
                  <c:v>35</c:v>
                </c:pt>
                <c:pt idx="249">
                  <c:v>31</c:v>
                </c:pt>
                <c:pt idx="250">
                  <c:v>34</c:v>
                </c:pt>
                <c:pt idx="251">
                  <c:v>35</c:v>
                </c:pt>
                <c:pt idx="252">
                  <c:v>33</c:v>
                </c:pt>
                <c:pt idx="253">
                  <c:v>33</c:v>
                </c:pt>
                <c:pt idx="254">
                  <c:v>34</c:v>
                </c:pt>
                <c:pt idx="255">
                  <c:v>32</c:v>
                </c:pt>
                <c:pt idx="256">
                  <c:v>30</c:v>
                </c:pt>
                <c:pt idx="257">
                  <c:v>28</c:v>
                </c:pt>
                <c:pt idx="258">
                  <c:v>26</c:v>
                </c:pt>
                <c:pt idx="259">
                  <c:v>27</c:v>
                </c:pt>
                <c:pt idx="260">
                  <c:v>26</c:v>
                </c:pt>
                <c:pt idx="261">
                  <c:v>26</c:v>
                </c:pt>
                <c:pt idx="262">
                  <c:v>26</c:v>
                </c:pt>
                <c:pt idx="263">
                  <c:v>25</c:v>
                </c:pt>
                <c:pt idx="264">
                  <c:v>27</c:v>
                </c:pt>
                <c:pt idx="265">
                  <c:v>25</c:v>
                </c:pt>
                <c:pt idx="266">
                  <c:v>23</c:v>
                </c:pt>
                <c:pt idx="267">
                  <c:v>22</c:v>
                </c:pt>
                <c:pt idx="268">
                  <c:v>21</c:v>
                </c:pt>
                <c:pt idx="269">
                  <c:v>23</c:v>
                </c:pt>
                <c:pt idx="270">
                  <c:v>24</c:v>
                </c:pt>
                <c:pt idx="271">
                  <c:v>23</c:v>
                </c:pt>
                <c:pt idx="272">
                  <c:v>22</c:v>
                </c:pt>
                <c:pt idx="273">
                  <c:v>21</c:v>
                </c:pt>
                <c:pt idx="274">
                  <c:v>21</c:v>
                </c:pt>
                <c:pt idx="275">
                  <c:v>21</c:v>
                </c:pt>
                <c:pt idx="276">
                  <c:v>19</c:v>
                </c:pt>
                <c:pt idx="277">
                  <c:v>19</c:v>
                </c:pt>
                <c:pt idx="278">
                  <c:v>23</c:v>
                </c:pt>
                <c:pt idx="279">
                  <c:v>24</c:v>
                </c:pt>
                <c:pt idx="280">
                  <c:v>25</c:v>
                </c:pt>
                <c:pt idx="281">
                  <c:v>28</c:v>
                </c:pt>
                <c:pt idx="282">
                  <c:v>25</c:v>
                </c:pt>
                <c:pt idx="283">
                  <c:v>24</c:v>
                </c:pt>
                <c:pt idx="284">
                  <c:v>22</c:v>
                </c:pt>
                <c:pt idx="285">
                  <c:v>20</c:v>
                </c:pt>
                <c:pt idx="286">
                  <c:v>18</c:v>
                </c:pt>
                <c:pt idx="287">
                  <c:v>18</c:v>
                </c:pt>
                <c:pt idx="288">
                  <c:v>18</c:v>
                </c:pt>
                <c:pt idx="289">
                  <c:v>19</c:v>
                </c:pt>
                <c:pt idx="290">
                  <c:v>18</c:v>
                </c:pt>
                <c:pt idx="291">
                  <c:v>17</c:v>
                </c:pt>
                <c:pt idx="292">
                  <c:v>17</c:v>
                </c:pt>
                <c:pt idx="293">
                  <c:v>15</c:v>
                </c:pt>
                <c:pt idx="294">
                  <c:v>15</c:v>
                </c:pt>
                <c:pt idx="295">
                  <c:v>12</c:v>
                </c:pt>
                <c:pt idx="296">
                  <c:v>14</c:v>
                </c:pt>
                <c:pt idx="297">
                  <c:v>12</c:v>
                </c:pt>
                <c:pt idx="298">
                  <c:v>13</c:v>
                </c:pt>
                <c:pt idx="299">
                  <c:v>12</c:v>
                </c:pt>
                <c:pt idx="300">
                  <c:v>9.8000000000000007</c:v>
                </c:pt>
                <c:pt idx="301">
                  <c:v>11</c:v>
                </c:pt>
                <c:pt idx="302">
                  <c:v>9.7000000000000011</c:v>
                </c:pt>
                <c:pt idx="303">
                  <c:v>9.2000000000000011</c:v>
                </c:pt>
                <c:pt idx="304">
                  <c:v>9.5</c:v>
                </c:pt>
                <c:pt idx="305">
                  <c:v>10</c:v>
                </c:pt>
                <c:pt idx="306">
                  <c:v>10</c:v>
                </c:pt>
                <c:pt idx="307">
                  <c:v>8.5</c:v>
                </c:pt>
                <c:pt idx="308">
                  <c:v>7.7</c:v>
                </c:pt>
                <c:pt idx="309">
                  <c:v>7.1</c:v>
                </c:pt>
                <c:pt idx="310">
                  <c:v>7.4</c:v>
                </c:pt>
                <c:pt idx="311">
                  <c:v>7.5</c:v>
                </c:pt>
                <c:pt idx="312">
                  <c:v>6.7</c:v>
                </c:pt>
                <c:pt idx="313">
                  <c:v>6.9</c:v>
                </c:pt>
                <c:pt idx="314">
                  <c:v>6.7</c:v>
                </c:pt>
                <c:pt idx="315">
                  <c:v>6.4</c:v>
                </c:pt>
                <c:pt idx="316">
                  <c:v>6.5</c:v>
                </c:pt>
                <c:pt idx="317">
                  <c:v>5.8</c:v>
                </c:pt>
                <c:pt idx="318">
                  <c:v>5.4</c:v>
                </c:pt>
                <c:pt idx="319">
                  <c:v>4.7</c:v>
                </c:pt>
                <c:pt idx="320">
                  <c:v>14</c:v>
                </c:pt>
                <c:pt idx="321">
                  <c:v>16</c:v>
                </c:pt>
                <c:pt idx="322">
                  <c:v>11</c:v>
                </c:pt>
                <c:pt idx="323">
                  <c:v>8.2000000000000011</c:v>
                </c:pt>
                <c:pt idx="324">
                  <c:v>6.9</c:v>
                </c:pt>
                <c:pt idx="325">
                  <c:v>6</c:v>
                </c:pt>
                <c:pt idx="326">
                  <c:v>5.7</c:v>
                </c:pt>
                <c:pt idx="327">
                  <c:v>5.8</c:v>
                </c:pt>
                <c:pt idx="328">
                  <c:v>5.7</c:v>
                </c:pt>
                <c:pt idx="329">
                  <c:v>4.8</c:v>
                </c:pt>
                <c:pt idx="330">
                  <c:v>4.8</c:v>
                </c:pt>
                <c:pt idx="331">
                  <c:v>8.7000000000000011</c:v>
                </c:pt>
                <c:pt idx="332">
                  <c:v>9.1</c:v>
                </c:pt>
                <c:pt idx="333">
                  <c:v>12</c:v>
                </c:pt>
                <c:pt idx="334">
                  <c:v>9.6</c:v>
                </c:pt>
                <c:pt idx="335">
                  <c:v>8</c:v>
                </c:pt>
                <c:pt idx="336">
                  <c:v>7.4</c:v>
                </c:pt>
                <c:pt idx="337">
                  <c:v>6.9</c:v>
                </c:pt>
                <c:pt idx="338">
                  <c:v>6.8</c:v>
                </c:pt>
                <c:pt idx="339">
                  <c:v>6.4</c:v>
                </c:pt>
                <c:pt idx="340">
                  <c:v>5.8</c:v>
                </c:pt>
                <c:pt idx="341">
                  <c:v>5.3</c:v>
                </c:pt>
                <c:pt idx="342">
                  <c:v>5.0999999999999996</c:v>
                </c:pt>
                <c:pt idx="343">
                  <c:v>4.9000000000000004</c:v>
                </c:pt>
                <c:pt idx="344">
                  <c:v>5.0999999999999996</c:v>
                </c:pt>
                <c:pt idx="345">
                  <c:v>5.5</c:v>
                </c:pt>
                <c:pt idx="346">
                  <c:v>5</c:v>
                </c:pt>
                <c:pt idx="347">
                  <c:v>4.9000000000000004</c:v>
                </c:pt>
                <c:pt idx="348">
                  <c:v>5.5</c:v>
                </c:pt>
                <c:pt idx="349">
                  <c:v>5.2</c:v>
                </c:pt>
                <c:pt idx="350">
                  <c:v>6.2</c:v>
                </c:pt>
                <c:pt idx="351">
                  <c:v>6.8</c:v>
                </c:pt>
                <c:pt idx="352">
                  <c:v>7.9</c:v>
                </c:pt>
                <c:pt idx="353">
                  <c:v>7.6</c:v>
                </c:pt>
                <c:pt idx="354">
                  <c:v>7</c:v>
                </c:pt>
                <c:pt idx="355">
                  <c:v>6.4</c:v>
                </c:pt>
                <c:pt idx="356">
                  <c:v>5.9</c:v>
                </c:pt>
                <c:pt idx="357">
                  <c:v>5.2</c:v>
                </c:pt>
                <c:pt idx="358">
                  <c:v>5</c:v>
                </c:pt>
                <c:pt idx="359">
                  <c:v>5.2</c:v>
                </c:pt>
                <c:pt idx="360">
                  <c:v>5</c:v>
                </c:pt>
                <c:pt idx="361">
                  <c:v>5.3</c:v>
                </c:pt>
                <c:pt idx="362">
                  <c:v>5.9</c:v>
                </c:pt>
                <c:pt idx="363">
                  <c:v>36</c:v>
                </c:pt>
                <c:pt idx="364">
                  <c:v>67</c:v>
                </c:pt>
              </c:numCache>
            </c:numRef>
          </c:val>
          <c:smooth val="0"/>
        </c:ser>
        <c:ser>
          <c:idx val="2"/>
          <c:order val="1"/>
          <c:tx>
            <c:v>Simulated Flow</c:v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none"/>
          </c:marker>
          <c:val>
            <c:numRef>
              <c:f>Sheet1!$D$3:$D$367</c:f>
              <c:numCache>
                <c:formatCode>0.00</c:formatCode>
                <c:ptCount val="365"/>
                <c:pt idx="0">
                  <c:v>22.071953340000011</c:v>
                </c:pt>
                <c:pt idx="1">
                  <c:v>21.218385219999988</c:v>
                </c:pt>
                <c:pt idx="2">
                  <c:v>20.455838149999988</c:v>
                </c:pt>
                <c:pt idx="3">
                  <c:v>19.761656589999983</c:v>
                </c:pt>
                <c:pt idx="4">
                  <c:v>40.679367000000006</c:v>
                </c:pt>
                <c:pt idx="5">
                  <c:v>25.237674989999999</c:v>
                </c:pt>
                <c:pt idx="6">
                  <c:v>18.254381889999987</c:v>
                </c:pt>
                <c:pt idx="7">
                  <c:v>130.68886019999999</c:v>
                </c:pt>
                <c:pt idx="8">
                  <c:v>70.142617899999948</c:v>
                </c:pt>
                <c:pt idx="9">
                  <c:v>132.53363819999998</c:v>
                </c:pt>
                <c:pt idx="10">
                  <c:v>97.991317400000042</c:v>
                </c:pt>
                <c:pt idx="11">
                  <c:v>78.903689599999993</c:v>
                </c:pt>
                <c:pt idx="12">
                  <c:v>67.228885299999988</c:v>
                </c:pt>
                <c:pt idx="13">
                  <c:v>59.439057799999993</c:v>
                </c:pt>
                <c:pt idx="14">
                  <c:v>54.668545200000025</c:v>
                </c:pt>
                <c:pt idx="15">
                  <c:v>56.653640699999997</c:v>
                </c:pt>
                <c:pt idx="16">
                  <c:v>83.829981099999955</c:v>
                </c:pt>
                <c:pt idx="17">
                  <c:v>79.950228699999997</c:v>
                </c:pt>
                <c:pt idx="18">
                  <c:v>77.745884899999979</c:v>
                </c:pt>
                <c:pt idx="19">
                  <c:v>69.414131799999993</c:v>
                </c:pt>
                <c:pt idx="20">
                  <c:v>77.278689400000005</c:v>
                </c:pt>
                <c:pt idx="21">
                  <c:v>87.479506899999947</c:v>
                </c:pt>
                <c:pt idx="22">
                  <c:v>91.232708799999941</c:v>
                </c:pt>
                <c:pt idx="23">
                  <c:v>82.055344199999908</c:v>
                </c:pt>
                <c:pt idx="24">
                  <c:v>73.661533699999993</c:v>
                </c:pt>
                <c:pt idx="25">
                  <c:v>66.265265900000031</c:v>
                </c:pt>
                <c:pt idx="26">
                  <c:v>60.234402100000011</c:v>
                </c:pt>
                <c:pt idx="27">
                  <c:v>58.134016800000012</c:v>
                </c:pt>
                <c:pt idx="28">
                  <c:v>56.666207499999999</c:v>
                </c:pt>
                <c:pt idx="29">
                  <c:v>53.502833300000013</c:v>
                </c:pt>
                <c:pt idx="30">
                  <c:v>49.588981099999998</c:v>
                </c:pt>
                <c:pt idx="31">
                  <c:v>123.45479589999998</c:v>
                </c:pt>
                <c:pt idx="32">
                  <c:v>205.00658559999991</c:v>
                </c:pt>
                <c:pt idx="33">
                  <c:v>239.89809400000001</c:v>
                </c:pt>
                <c:pt idx="34">
                  <c:v>157.5272384000001</c:v>
                </c:pt>
                <c:pt idx="35">
                  <c:v>124.83022509999999</c:v>
                </c:pt>
                <c:pt idx="36">
                  <c:v>170.70804660000007</c:v>
                </c:pt>
                <c:pt idx="37">
                  <c:v>212.50303479999991</c:v>
                </c:pt>
                <c:pt idx="38">
                  <c:v>239.70337919999992</c:v>
                </c:pt>
                <c:pt idx="39">
                  <c:v>171.76838800000004</c:v>
                </c:pt>
                <c:pt idx="40">
                  <c:v>138.51995339999991</c:v>
                </c:pt>
                <c:pt idx="41">
                  <c:v>117.89518709999994</c:v>
                </c:pt>
                <c:pt idx="42">
                  <c:v>103.15260099999998</c:v>
                </c:pt>
                <c:pt idx="43">
                  <c:v>95.544603800000047</c:v>
                </c:pt>
                <c:pt idx="44">
                  <c:v>102.55303049999998</c:v>
                </c:pt>
                <c:pt idx="45">
                  <c:v>119.78126610000002</c:v>
                </c:pt>
                <c:pt idx="46">
                  <c:v>113.48558169999998</c:v>
                </c:pt>
                <c:pt idx="47">
                  <c:v>101.74529589999999</c:v>
                </c:pt>
                <c:pt idx="48">
                  <c:v>122.54165550000003</c:v>
                </c:pt>
                <c:pt idx="49">
                  <c:v>102.89035729999998</c:v>
                </c:pt>
                <c:pt idx="50">
                  <c:v>112.19822599999999</c:v>
                </c:pt>
                <c:pt idx="51">
                  <c:v>101.24061180000002</c:v>
                </c:pt>
                <c:pt idx="52">
                  <c:v>111.4906728</c:v>
                </c:pt>
                <c:pt idx="53">
                  <c:v>128.3402806</c:v>
                </c:pt>
                <c:pt idx="54">
                  <c:v>489.36284100000017</c:v>
                </c:pt>
                <c:pt idx="55">
                  <c:v>395.37058999999999</c:v>
                </c:pt>
                <c:pt idx="56">
                  <c:v>482.56194299999999</c:v>
                </c:pt>
                <c:pt idx="57">
                  <c:v>296.78778579999999</c:v>
                </c:pt>
                <c:pt idx="58">
                  <c:v>225.9755621999999</c:v>
                </c:pt>
                <c:pt idx="59">
                  <c:v>194.7864237</c:v>
                </c:pt>
                <c:pt idx="60">
                  <c:v>180.5929644</c:v>
                </c:pt>
                <c:pt idx="61">
                  <c:v>162.1273932</c:v>
                </c:pt>
                <c:pt idx="62">
                  <c:v>154.51304199999998</c:v>
                </c:pt>
                <c:pt idx="63">
                  <c:v>160.34386069999991</c:v>
                </c:pt>
                <c:pt idx="64">
                  <c:v>297.21833989999976</c:v>
                </c:pt>
                <c:pt idx="65">
                  <c:v>309.5519127999998</c:v>
                </c:pt>
                <c:pt idx="66">
                  <c:v>364.86150599999979</c:v>
                </c:pt>
                <c:pt idx="67">
                  <c:v>277.72451499999966</c:v>
                </c:pt>
                <c:pt idx="68">
                  <c:v>300.28047369999996</c:v>
                </c:pt>
                <c:pt idx="69">
                  <c:v>288.08531209999978</c:v>
                </c:pt>
                <c:pt idx="70">
                  <c:v>620.34172599999943</c:v>
                </c:pt>
                <c:pt idx="71">
                  <c:v>455.93197599999962</c:v>
                </c:pt>
                <c:pt idx="72">
                  <c:v>382.37842499999999</c:v>
                </c:pt>
                <c:pt idx="73">
                  <c:v>288.92873499999968</c:v>
                </c:pt>
                <c:pt idx="74">
                  <c:v>296.16135199999979</c:v>
                </c:pt>
                <c:pt idx="75">
                  <c:v>242.76011209999996</c:v>
                </c:pt>
                <c:pt idx="76">
                  <c:v>209.23354879999991</c:v>
                </c:pt>
                <c:pt idx="77">
                  <c:v>195.41377529999986</c:v>
                </c:pt>
                <c:pt idx="78">
                  <c:v>175.70875049999998</c:v>
                </c:pt>
                <c:pt idx="79">
                  <c:v>159.24070039999998</c:v>
                </c:pt>
                <c:pt idx="80">
                  <c:v>144.51844710000009</c:v>
                </c:pt>
                <c:pt idx="81">
                  <c:v>129.85313269999997</c:v>
                </c:pt>
                <c:pt idx="82">
                  <c:v>119.30623399999999</c:v>
                </c:pt>
                <c:pt idx="83">
                  <c:v>109.98110360000008</c:v>
                </c:pt>
                <c:pt idx="84">
                  <c:v>103.52840479999998</c:v>
                </c:pt>
                <c:pt idx="85">
                  <c:v>244.33463329999998</c:v>
                </c:pt>
                <c:pt idx="86">
                  <c:v>168.79997569999989</c:v>
                </c:pt>
                <c:pt idx="87">
                  <c:v>205.85138520000001</c:v>
                </c:pt>
                <c:pt idx="88">
                  <c:v>168.98410050000001</c:v>
                </c:pt>
                <c:pt idx="89">
                  <c:v>169.95001440000001</c:v>
                </c:pt>
                <c:pt idx="90">
                  <c:v>181.24393169999988</c:v>
                </c:pt>
                <c:pt idx="91">
                  <c:v>161.671176</c:v>
                </c:pt>
                <c:pt idx="92">
                  <c:v>142.0135590999999</c:v>
                </c:pt>
                <c:pt idx="93">
                  <c:v>127.97697299999994</c:v>
                </c:pt>
                <c:pt idx="94">
                  <c:v>116.86926319999999</c:v>
                </c:pt>
                <c:pt idx="95">
                  <c:v>107.81633109999994</c:v>
                </c:pt>
                <c:pt idx="96">
                  <c:v>100.23039639999998</c:v>
                </c:pt>
                <c:pt idx="97">
                  <c:v>93.803501899999958</c:v>
                </c:pt>
                <c:pt idx="98">
                  <c:v>88.19246099999998</c:v>
                </c:pt>
                <c:pt idx="99">
                  <c:v>83.323920299999983</c:v>
                </c:pt>
                <c:pt idx="100">
                  <c:v>79.026357099999942</c:v>
                </c:pt>
                <c:pt idx="101">
                  <c:v>75.240361499999992</c:v>
                </c:pt>
                <c:pt idx="102">
                  <c:v>71.889614899999998</c:v>
                </c:pt>
                <c:pt idx="103">
                  <c:v>82.456387499999963</c:v>
                </c:pt>
                <c:pt idx="104">
                  <c:v>67.56931849999998</c:v>
                </c:pt>
                <c:pt idx="105">
                  <c:v>66.50975369999999</c:v>
                </c:pt>
                <c:pt idx="106">
                  <c:v>64.220972299999957</c:v>
                </c:pt>
                <c:pt idx="107">
                  <c:v>62.065024800000003</c:v>
                </c:pt>
                <c:pt idx="108">
                  <c:v>394.22581099999979</c:v>
                </c:pt>
                <c:pt idx="109">
                  <c:v>799.01338200000032</c:v>
                </c:pt>
                <c:pt idx="110">
                  <c:v>860.18086900000003</c:v>
                </c:pt>
                <c:pt idx="111">
                  <c:v>740.90605199999959</c:v>
                </c:pt>
                <c:pt idx="112">
                  <c:v>512.04026699999952</c:v>
                </c:pt>
                <c:pt idx="113">
                  <c:v>541.79887300000064</c:v>
                </c:pt>
                <c:pt idx="114">
                  <c:v>398.0950439999998</c:v>
                </c:pt>
                <c:pt idx="115">
                  <c:v>381.85986800000018</c:v>
                </c:pt>
                <c:pt idx="116">
                  <c:v>293.64626230000016</c:v>
                </c:pt>
                <c:pt idx="117">
                  <c:v>247.39941459999997</c:v>
                </c:pt>
                <c:pt idx="118">
                  <c:v>211.1552102</c:v>
                </c:pt>
                <c:pt idx="119">
                  <c:v>187.0241302</c:v>
                </c:pt>
                <c:pt idx="120">
                  <c:v>167.18906019999989</c:v>
                </c:pt>
                <c:pt idx="121">
                  <c:v>168.28247770000004</c:v>
                </c:pt>
                <c:pt idx="122">
                  <c:v>147.89891630000017</c:v>
                </c:pt>
                <c:pt idx="123">
                  <c:v>139.5250503</c:v>
                </c:pt>
                <c:pt idx="124">
                  <c:v>134.17074629999999</c:v>
                </c:pt>
                <c:pt idx="125">
                  <c:v>128.40826840000008</c:v>
                </c:pt>
                <c:pt idx="126">
                  <c:v>261.40963159999995</c:v>
                </c:pt>
                <c:pt idx="127">
                  <c:v>163.06167829999998</c:v>
                </c:pt>
                <c:pt idx="128">
                  <c:v>251.39043260000005</c:v>
                </c:pt>
                <c:pt idx="129">
                  <c:v>196.1045963</c:v>
                </c:pt>
                <c:pt idx="130">
                  <c:v>175.42126730000007</c:v>
                </c:pt>
                <c:pt idx="131">
                  <c:v>155.59389269999991</c:v>
                </c:pt>
                <c:pt idx="132">
                  <c:v>140.96850259999999</c:v>
                </c:pt>
                <c:pt idx="133">
                  <c:v>129.34735429999998</c:v>
                </c:pt>
                <c:pt idx="134">
                  <c:v>141.53217299999997</c:v>
                </c:pt>
                <c:pt idx="135">
                  <c:v>153.195999</c:v>
                </c:pt>
                <c:pt idx="136">
                  <c:v>143.90828660000008</c:v>
                </c:pt>
                <c:pt idx="137">
                  <c:v>127.75257089999994</c:v>
                </c:pt>
                <c:pt idx="138">
                  <c:v>120.43781079999999</c:v>
                </c:pt>
                <c:pt idx="139">
                  <c:v>112.17323359999995</c:v>
                </c:pt>
                <c:pt idx="140">
                  <c:v>105.05392959999999</c:v>
                </c:pt>
                <c:pt idx="141">
                  <c:v>98.85740289999994</c:v>
                </c:pt>
                <c:pt idx="142">
                  <c:v>93.379972499999909</c:v>
                </c:pt>
                <c:pt idx="143">
                  <c:v>88.541366199999999</c:v>
                </c:pt>
                <c:pt idx="144">
                  <c:v>84.3015185</c:v>
                </c:pt>
                <c:pt idx="145">
                  <c:v>80.543339299999985</c:v>
                </c:pt>
                <c:pt idx="146">
                  <c:v>77.177484299999989</c:v>
                </c:pt>
                <c:pt idx="147">
                  <c:v>74.143731699999989</c:v>
                </c:pt>
                <c:pt idx="148">
                  <c:v>71.388072499999907</c:v>
                </c:pt>
                <c:pt idx="149">
                  <c:v>68.865428600000001</c:v>
                </c:pt>
                <c:pt idx="150">
                  <c:v>67.453040299999998</c:v>
                </c:pt>
                <c:pt idx="151">
                  <c:v>89.696205699999993</c:v>
                </c:pt>
                <c:pt idx="152">
                  <c:v>66.024202199999948</c:v>
                </c:pt>
                <c:pt idx="153">
                  <c:v>60.986503900000002</c:v>
                </c:pt>
                <c:pt idx="154">
                  <c:v>59.564725800000012</c:v>
                </c:pt>
                <c:pt idx="155">
                  <c:v>58.071994699999998</c:v>
                </c:pt>
                <c:pt idx="156">
                  <c:v>56.636237799999989</c:v>
                </c:pt>
                <c:pt idx="157">
                  <c:v>57.875197200000002</c:v>
                </c:pt>
                <c:pt idx="158">
                  <c:v>55.956395100000002</c:v>
                </c:pt>
                <c:pt idx="159">
                  <c:v>64.814753600000031</c:v>
                </c:pt>
                <c:pt idx="160">
                  <c:v>53.119828300000002</c:v>
                </c:pt>
                <c:pt idx="161">
                  <c:v>53.462661900000001</c:v>
                </c:pt>
                <c:pt idx="162">
                  <c:v>52.324660499999979</c:v>
                </c:pt>
                <c:pt idx="163">
                  <c:v>51.153124099999999</c:v>
                </c:pt>
                <c:pt idx="164">
                  <c:v>50.007286099999995</c:v>
                </c:pt>
                <c:pt idx="165">
                  <c:v>48.903419800000002</c:v>
                </c:pt>
                <c:pt idx="166">
                  <c:v>76.458423299999993</c:v>
                </c:pt>
                <c:pt idx="167">
                  <c:v>50.894339800000012</c:v>
                </c:pt>
                <c:pt idx="168">
                  <c:v>60.337336900000011</c:v>
                </c:pt>
                <c:pt idx="169">
                  <c:v>100.44322010000003</c:v>
                </c:pt>
                <c:pt idx="170">
                  <c:v>129.848579</c:v>
                </c:pt>
                <c:pt idx="171">
                  <c:v>136.12410709999997</c:v>
                </c:pt>
                <c:pt idx="172">
                  <c:v>116.785461</c:v>
                </c:pt>
                <c:pt idx="173">
                  <c:v>103.6836895</c:v>
                </c:pt>
                <c:pt idx="174">
                  <c:v>93.85316899999998</c:v>
                </c:pt>
                <c:pt idx="175">
                  <c:v>86.706119200000046</c:v>
                </c:pt>
                <c:pt idx="176">
                  <c:v>231.26230200000001</c:v>
                </c:pt>
                <c:pt idx="177">
                  <c:v>165.04786809999999</c:v>
                </c:pt>
                <c:pt idx="178">
                  <c:v>235.9107119</c:v>
                </c:pt>
                <c:pt idx="179">
                  <c:v>268.85401329999996</c:v>
                </c:pt>
                <c:pt idx="180">
                  <c:v>197.16610259999996</c:v>
                </c:pt>
                <c:pt idx="181">
                  <c:v>252.15661909999997</c:v>
                </c:pt>
                <c:pt idx="182">
                  <c:v>232.27957739999991</c:v>
                </c:pt>
                <c:pt idx="183">
                  <c:v>207.72560339999998</c:v>
                </c:pt>
                <c:pt idx="184">
                  <c:v>246.41998079999991</c:v>
                </c:pt>
                <c:pt idx="185">
                  <c:v>182.40007729999999</c:v>
                </c:pt>
                <c:pt idx="186">
                  <c:v>206.94861509999998</c:v>
                </c:pt>
                <c:pt idx="187">
                  <c:v>167.95235210000001</c:v>
                </c:pt>
                <c:pt idx="188">
                  <c:v>220.8446366</c:v>
                </c:pt>
                <c:pt idx="189">
                  <c:v>162.9874071000001</c:v>
                </c:pt>
                <c:pt idx="190">
                  <c:v>168.35099500000001</c:v>
                </c:pt>
                <c:pt idx="191">
                  <c:v>151.39079229999999</c:v>
                </c:pt>
                <c:pt idx="192">
                  <c:v>213.68498469999992</c:v>
                </c:pt>
                <c:pt idx="193">
                  <c:v>263.5807580999998</c:v>
                </c:pt>
                <c:pt idx="194">
                  <c:v>222.35385279999988</c:v>
                </c:pt>
                <c:pt idx="195">
                  <c:v>187.79804740000009</c:v>
                </c:pt>
                <c:pt idx="196">
                  <c:v>220.86408690000007</c:v>
                </c:pt>
                <c:pt idx="197">
                  <c:v>373.25478700000002</c:v>
                </c:pt>
                <c:pt idx="198">
                  <c:v>281.80279459999997</c:v>
                </c:pt>
                <c:pt idx="199">
                  <c:v>246.20362709999998</c:v>
                </c:pt>
                <c:pt idx="200">
                  <c:v>197.31408019999998</c:v>
                </c:pt>
                <c:pt idx="201">
                  <c:v>168.80149360000001</c:v>
                </c:pt>
                <c:pt idx="202">
                  <c:v>148.76881419999998</c:v>
                </c:pt>
                <c:pt idx="203">
                  <c:v>133.43227030000008</c:v>
                </c:pt>
                <c:pt idx="204">
                  <c:v>121.04542970000003</c:v>
                </c:pt>
                <c:pt idx="205">
                  <c:v>110.83373979999998</c:v>
                </c:pt>
                <c:pt idx="206">
                  <c:v>102.4255622</c:v>
                </c:pt>
                <c:pt idx="207">
                  <c:v>95.421442099999979</c:v>
                </c:pt>
                <c:pt idx="208">
                  <c:v>89.425348799999924</c:v>
                </c:pt>
                <c:pt idx="209">
                  <c:v>84.227847399999959</c:v>
                </c:pt>
                <c:pt idx="210">
                  <c:v>79.69825729999998</c:v>
                </c:pt>
                <c:pt idx="211">
                  <c:v>75.742009799999991</c:v>
                </c:pt>
                <c:pt idx="212">
                  <c:v>72.198419299999998</c:v>
                </c:pt>
                <c:pt idx="213">
                  <c:v>69.000345199999956</c:v>
                </c:pt>
                <c:pt idx="214">
                  <c:v>66.181110699999991</c:v>
                </c:pt>
                <c:pt idx="215">
                  <c:v>63.615647899999999</c:v>
                </c:pt>
                <c:pt idx="216">
                  <c:v>61.183230800000011</c:v>
                </c:pt>
                <c:pt idx="217">
                  <c:v>58.867974400000001</c:v>
                </c:pt>
                <c:pt idx="218">
                  <c:v>56.749903800000013</c:v>
                </c:pt>
                <c:pt idx="219">
                  <c:v>54.827148100000002</c:v>
                </c:pt>
                <c:pt idx="220">
                  <c:v>53.133736500000012</c:v>
                </c:pt>
                <c:pt idx="221">
                  <c:v>51.5166082</c:v>
                </c:pt>
                <c:pt idx="222">
                  <c:v>49.948052700000012</c:v>
                </c:pt>
                <c:pt idx="223">
                  <c:v>48.447979199999992</c:v>
                </c:pt>
                <c:pt idx="224">
                  <c:v>47.452130900000014</c:v>
                </c:pt>
                <c:pt idx="225">
                  <c:v>52.767640200000002</c:v>
                </c:pt>
                <c:pt idx="226">
                  <c:v>72.655977899999883</c:v>
                </c:pt>
                <c:pt idx="227">
                  <c:v>54.528298300000024</c:v>
                </c:pt>
                <c:pt idx="228">
                  <c:v>43.857072999999993</c:v>
                </c:pt>
                <c:pt idx="229">
                  <c:v>56.191987300000001</c:v>
                </c:pt>
                <c:pt idx="230">
                  <c:v>42.380156300000003</c:v>
                </c:pt>
                <c:pt idx="231">
                  <c:v>63.947326699999998</c:v>
                </c:pt>
                <c:pt idx="232">
                  <c:v>39.857371199999996</c:v>
                </c:pt>
                <c:pt idx="233">
                  <c:v>39.448667799999996</c:v>
                </c:pt>
                <c:pt idx="234">
                  <c:v>41.262876000000013</c:v>
                </c:pt>
                <c:pt idx="235">
                  <c:v>38.355144399999993</c:v>
                </c:pt>
                <c:pt idx="236">
                  <c:v>37.7405714</c:v>
                </c:pt>
                <c:pt idx="237">
                  <c:v>37.037571900000003</c:v>
                </c:pt>
                <c:pt idx="238">
                  <c:v>36.298742900000036</c:v>
                </c:pt>
                <c:pt idx="239">
                  <c:v>35.553348100000001</c:v>
                </c:pt>
                <c:pt idx="240">
                  <c:v>34.809654759999994</c:v>
                </c:pt>
                <c:pt idx="241">
                  <c:v>34.106605840000014</c:v>
                </c:pt>
                <c:pt idx="242">
                  <c:v>36.417915700000002</c:v>
                </c:pt>
                <c:pt idx="243">
                  <c:v>34.417852999999994</c:v>
                </c:pt>
                <c:pt idx="244">
                  <c:v>32.33358921</c:v>
                </c:pt>
                <c:pt idx="245">
                  <c:v>31.748135179999981</c:v>
                </c:pt>
                <c:pt idx="246">
                  <c:v>31.164033139999987</c:v>
                </c:pt>
                <c:pt idx="247">
                  <c:v>42.097262100000002</c:v>
                </c:pt>
                <c:pt idx="248">
                  <c:v>30.115538419999996</c:v>
                </c:pt>
                <c:pt idx="249">
                  <c:v>29.721064449999997</c:v>
                </c:pt>
                <c:pt idx="250">
                  <c:v>35.480241799999995</c:v>
                </c:pt>
                <c:pt idx="251">
                  <c:v>28.716980659999997</c:v>
                </c:pt>
                <c:pt idx="252">
                  <c:v>28.245347949999978</c:v>
                </c:pt>
                <c:pt idx="253">
                  <c:v>40.823391000000001</c:v>
                </c:pt>
                <c:pt idx="254">
                  <c:v>30.740030719999989</c:v>
                </c:pt>
                <c:pt idx="255">
                  <c:v>27.034067279999999</c:v>
                </c:pt>
                <c:pt idx="256">
                  <c:v>26.637305870000009</c:v>
                </c:pt>
                <c:pt idx="257">
                  <c:v>26.226855120000021</c:v>
                </c:pt>
                <c:pt idx="258">
                  <c:v>25.820001439999999</c:v>
                </c:pt>
                <c:pt idx="259">
                  <c:v>29.276676279999979</c:v>
                </c:pt>
                <c:pt idx="260">
                  <c:v>25.101868830000011</c:v>
                </c:pt>
                <c:pt idx="261">
                  <c:v>24.736365569999997</c:v>
                </c:pt>
                <c:pt idx="262">
                  <c:v>24.336522469999988</c:v>
                </c:pt>
                <c:pt idx="263">
                  <c:v>24.271037439999986</c:v>
                </c:pt>
                <c:pt idx="264">
                  <c:v>23.642919829999986</c:v>
                </c:pt>
                <c:pt idx="265">
                  <c:v>23.298105899999989</c:v>
                </c:pt>
                <c:pt idx="266">
                  <c:v>22.921853789999997</c:v>
                </c:pt>
                <c:pt idx="267">
                  <c:v>22.55957342000001</c:v>
                </c:pt>
                <c:pt idx="268">
                  <c:v>22.217604669999997</c:v>
                </c:pt>
                <c:pt idx="269">
                  <c:v>30.059439659999985</c:v>
                </c:pt>
                <c:pt idx="270">
                  <c:v>21.622291349999987</c:v>
                </c:pt>
                <c:pt idx="271">
                  <c:v>21.320024509999989</c:v>
                </c:pt>
                <c:pt idx="272">
                  <c:v>21.00226803</c:v>
                </c:pt>
                <c:pt idx="273">
                  <c:v>20.681705199999996</c:v>
                </c:pt>
                <c:pt idx="274">
                  <c:v>20.361767179999987</c:v>
                </c:pt>
                <c:pt idx="275">
                  <c:v>20.046601719999988</c:v>
                </c:pt>
                <c:pt idx="276">
                  <c:v>19.740755459999992</c:v>
                </c:pt>
                <c:pt idx="277">
                  <c:v>22.172286529999987</c:v>
                </c:pt>
                <c:pt idx="278">
                  <c:v>29.73064133999998</c:v>
                </c:pt>
                <c:pt idx="279">
                  <c:v>18.987608779999984</c:v>
                </c:pt>
                <c:pt idx="280">
                  <c:v>36.041088199999997</c:v>
                </c:pt>
                <c:pt idx="281">
                  <c:v>18.540357779999987</c:v>
                </c:pt>
                <c:pt idx="282">
                  <c:v>18.316336919999987</c:v>
                </c:pt>
                <c:pt idx="283">
                  <c:v>18.092294879999983</c:v>
                </c:pt>
                <c:pt idx="284">
                  <c:v>17.86917064</c:v>
                </c:pt>
                <c:pt idx="285">
                  <c:v>17.638125079999988</c:v>
                </c:pt>
                <c:pt idx="286">
                  <c:v>17.398967579999987</c:v>
                </c:pt>
                <c:pt idx="287">
                  <c:v>18.45834881999998</c:v>
                </c:pt>
                <c:pt idx="288">
                  <c:v>16.973630819999979</c:v>
                </c:pt>
                <c:pt idx="289">
                  <c:v>16.74756962</c:v>
                </c:pt>
                <c:pt idx="290">
                  <c:v>16.50115091000001</c:v>
                </c:pt>
                <c:pt idx="291">
                  <c:v>16.25830809</c:v>
                </c:pt>
                <c:pt idx="292">
                  <c:v>16.021798089999987</c:v>
                </c:pt>
                <c:pt idx="293">
                  <c:v>15.779573020000001</c:v>
                </c:pt>
                <c:pt idx="294">
                  <c:v>15.54272061</c:v>
                </c:pt>
                <c:pt idx="295">
                  <c:v>15.3200235</c:v>
                </c:pt>
                <c:pt idx="296">
                  <c:v>15.09359165</c:v>
                </c:pt>
                <c:pt idx="297">
                  <c:v>14.860329250000005</c:v>
                </c:pt>
                <c:pt idx="298">
                  <c:v>14.62663972</c:v>
                </c:pt>
                <c:pt idx="299">
                  <c:v>14.391509950000005</c:v>
                </c:pt>
                <c:pt idx="300">
                  <c:v>14.156394300000002</c:v>
                </c:pt>
                <c:pt idx="301">
                  <c:v>13.92409559</c:v>
                </c:pt>
                <c:pt idx="302">
                  <c:v>13.692566420000002</c:v>
                </c:pt>
                <c:pt idx="303">
                  <c:v>13.458626260000004</c:v>
                </c:pt>
                <c:pt idx="304">
                  <c:v>14.950097150000005</c:v>
                </c:pt>
                <c:pt idx="305">
                  <c:v>13.08065504</c:v>
                </c:pt>
                <c:pt idx="306">
                  <c:v>12.870171729999997</c:v>
                </c:pt>
                <c:pt idx="307">
                  <c:v>12.653758020000001</c:v>
                </c:pt>
                <c:pt idx="308">
                  <c:v>12.435512240000005</c:v>
                </c:pt>
                <c:pt idx="309">
                  <c:v>12.220697620000001</c:v>
                </c:pt>
                <c:pt idx="310">
                  <c:v>12.010224900000001</c:v>
                </c:pt>
                <c:pt idx="311">
                  <c:v>11.803931700000001</c:v>
                </c:pt>
                <c:pt idx="312">
                  <c:v>11.60433491</c:v>
                </c:pt>
                <c:pt idx="313">
                  <c:v>11.421960989999999</c:v>
                </c:pt>
                <c:pt idx="314">
                  <c:v>11.2598881</c:v>
                </c:pt>
                <c:pt idx="315">
                  <c:v>11.089738570000005</c:v>
                </c:pt>
                <c:pt idx="316">
                  <c:v>10.899019730000004</c:v>
                </c:pt>
                <c:pt idx="317">
                  <c:v>10.707192469999999</c:v>
                </c:pt>
                <c:pt idx="318">
                  <c:v>10.521779220000001</c:v>
                </c:pt>
                <c:pt idx="319">
                  <c:v>10.351615570000005</c:v>
                </c:pt>
                <c:pt idx="320">
                  <c:v>34.874370250000005</c:v>
                </c:pt>
                <c:pt idx="321">
                  <c:v>10.122430320000007</c:v>
                </c:pt>
                <c:pt idx="322">
                  <c:v>9.9862817499999998</c:v>
                </c:pt>
                <c:pt idx="323">
                  <c:v>9.8440121600000001</c:v>
                </c:pt>
                <c:pt idx="324">
                  <c:v>9.7037017199999998</c:v>
                </c:pt>
                <c:pt idx="325">
                  <c:v>9.56977352</c:v>
                </c:pt>
                <c:pt idx="326">
                  <c:v>9.446276469999999</c:v>
                </c:pt>
                <c:pt idx="327">
                  <c:v>9.3236583900000003</c:v>
                </c:pt>
                <c:pt idx="328">
                  <c:v>9.1945733499999989</c:v>
                </c:pt>
                <c:pt idx="329">
                  <c:v>9.0636068200000075</c:v>
                </c:pt>
                <c:pt idx="330">
                  <c:v>8.93764936</c:v>
                </c:pt>
                <c:pt idx="331">
                  <c:v>20.494855239999996</c:v>
                </c:pt>
                <c:pt idx="332">
                  <c:v>9.6879543899999998</c:v>
                </c:pt>
                <c:pt idx="333">
                  <c:v>8.7096749000000013</c:v>
                </c:pt>
                <c:pt idx="334">
                  <c:v>8.6291167699999995</c:v>
                </c:pt>
                <c:pt idx="335">
                  <c:v>8.5403443300000017</c:v>
                </c:pt>
                <c:pt idx="336">
                  <c:v>8.4454438100000058</c:v>
                </c:pt>
                <c:pt idx="337">
                  <c:v>8.3549946200000047</c:v>
                </c:pt>
                <c:pt idx="338">
                  <c:v>8.2728656400000009</c:v>
                </c:pt>
                <c:pt idx="339">
                  <c:v>8.1925863800000069</c:v>
                </c:pt>
                <c:pt idx="340">
                  <c:v>8.1061013800000001</c:v>
                </c:pt>
                <c:pt idx="341">
                  <c:v>8.0186173899999993</c:v>
                </c:pt>
                <c:pt idx="342">
                  <c:v>7.9302261900000035</c:v>
                </c:pt>
                <c:pt idx="343">
                  <c:v>7.8725742299999943</c:v>
                </c:pt>
                <c:pt idx="344">
                  <c:v>7.8035839099999968</c:v>
                </c:pt>
                <c:pt idx="345">
                  <c:v>7.7313142199999971</c:v>
                </c:pt>
                <c:pt idx="346">
                  <c:v>7.6608342399999927</c:v>
                </c:pt>
                <c:pt idx="347">
                  <c:v>7.5910532000000002</c:v>
                </c:pt>
                <c:pt idx="348">
                  <c:v>7.5188576399999958</c:v>
                </c:pt>
                <c:pt idx="349">
                  <c:v>7.4557412399999965</c:v>
                </c:pt>
                <c:pt idx="350">
                  <c:v>15.885000000000005</c:v>
                </c:pt>
                <c:pt idx="351">
                  <c:v>7.3634740999999968</c:v>
                </c:pt>
                <c:pt idx="352">
                  <c:v>7.3077601099999985</c:v>
                </c:pt>
                <c:pt idx="353">
                  <c:v>7.2480007399999975</c:v>
                </c:pt>
                <c:pt idx="354">
                  <c:v>7.1889932599999957</c:v>
                </c:pt>
                <c:pt idx="355">
                  <c:v>7.1297563299999958</c:v>
                </c:pt>
                <c:pt idx="356">
                  <c:v>7.0707241399999985</c:v>
                </c:pt>
                <c:pt idx="357">
                  <c:v>7.0108659299999969</c:v>
                </c:pt>
                <c:pt idx="358">
                  <c:v>6.9528327299999972</c:v>
                </c:pt>
                <c:pt idx="359">
                  <c:v>6.8972811199999962</c:v>
                </c:pt>
                <c:pt idx="360">
                  <c:v>6.8411435299999965</c:v>
                </c:pt>
                <c:pt idx="361">
                  <c:v>6.7860684699999991</c:v>
                </c:pt>
                <c:pt idx="362">
                  <c:v>9.3825635000000052</c:v>
                </c:pt>
                <c:pt idx="363">
                  <c:v>111.89824659999998</c:v>
                </c:pt>
                <c:pt idx="364">
                  <c:v>6.9715946799999964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351256"/>
        <c:axId val="202351648"/>
      </c:lineChart>
      <c:dateAx>
        <c:axId val="2023512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02351648"/>
        <c:crosses val="autoZero"/>
        <c:auto val="1"/>
        <c:lblOffset val="100"/>
        <c:baseTimeUnit val="days"/>
      </c:dateAx>
      <c:valAx>
        <c:axId val="202351648"/>
        <c:scaling>
          <c:orientation val="minMax"/>
          <c:max val="9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351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75368183143778"/>
          <c:y val="9.4732125457527044E-2"/>
          <c:w val="0.28455361212652053"/>
          <c:h val="0.17438548762865316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00240594925652"/>
          <c:y val="5.1400554097404488E-2"/>
          <c:w val="0.73359251968503969"/>
          <c:h val="0.67332093904928825"/>
        </c:manualLayout>
      </c:layout>
      <c:barChart>
        <c:barDir val="col"/>
        <c:grouping val="clustered"/>
        <c:varyColors val="0"/>
        <c:ser>
          <c:idx val="0"/>
          <c:order val="0"/>
          <c:tx>
            <c:v>Precipitation</c:v>
          </c:tx>
          <c:invertIfNegative val="0"/>
          <c:cat>
            <c:numRef>
              <c:f>'Fishtrap CrFrontSt-wy05'!$A$3:$A$33</c:f>
              <c:numCache>
                <c:formatCode>m/d/yyyy</c:formatCode>
                <c:ptCount val="31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</c:numCache>
            </c:numRef>
          </c:cat>
          <c:val>
            <c:numRef>
              <c:f>'Fishtrap CrFrontSt-wy05'!$B$3:$B$33</c:f>
              <c:numCache>
                <c:formatCode>0.000</c:formatCode>
                <c:ptCount val="31"/>
                <c:pt idx="0">
                  <c:v>6.3709370223394513E-5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6.1022204970857731E-4</c:v>
                </c:pt>
                <c:pt idx="6">
                  <c:v>1.5982566745905179E-3</c:v>
                </c:pt>
                <c:pt idx="7">
                  <c:v>9.6565180959851528E-4</c:v>
                </c:pt>
                <c:pt idx="8">
                  <c:v>0</c:v>
                </c:pt>
                <c:pt idx="9">
                  <c:v>4.2309671104339482E-4</c:v>
                </c:pt>
                <c:pt idx="10">
                  <c:v>7.3669149657731858E-2</c:v>
                </c:pt>
                <c:pt idx="11">
                  <c:v>6.8554823417281044E-2</c:v>
                </c:pt>
                <c:pt idx="12">
                  <c:v>0</c:v>
                </c:pt>
                <c:pt idx="13">
                  <c:v>1.1800984077847635E-3</c:v>
                </c:pt>
                <c:pt idx="14">
                  <c:v>1.5198035487450181E-3</c:v>
                </c:pt>
                <c:pt idx="15">
                  <c:v>0.75403704910049163</c:v>
                </c:pt>
                <c:pt idx="16">
                  <c:v>1.6794931795466601</c:v>
                </c:pt>
                <c:pt idx="17">
                  <c:v>1.3416004537323218</c:v>
                </c:pt>
                <c:pt idx="18">
                  <c:v>1.1116170525634035</c:v>
                </c:pt>
                <c:pt idx="19">
                  <c:v>0.86310253857066133</c:v>
                </c:pt>
                <c:pt idx="20">
                  <c:v>0.41491524165076282</c:v>
                </c:pt>
                <c:pt idx="21">
                  <c:v>0.58041031156681622</c:v>
                </c:pt>
                <c:pt idx="22">
                  <c:v>3.1627634863374256E-2</c:v>
                </c:pt>
                <c:pt idx="23">
                  <c:v>1.6032259143003401E-2</c:v>
                </c:pt>
                <c:pt idx="24">
                  <c:v>1.765778738935286E-2</c:v>
                </c:pt>
                <c:pt idx="25">
                  <c:v>1.8755539367022487E-2</c:v>
                </c:pt>
                <c:pt idx="26">
                  <c:v>8.0464226356601748E-3</c:v>
                </c:pt>
                <c:pt idx="27">
                  <c:v>1.5357450951158222E-2</c:v>
                </c:pt>
                <c:pt idx="28">
                  <c:v>8.0944399951071222E-2</c:v>
                </c:pt>
                <c:pt idx="29">
                  <c:v>9.5688509623954213E-2</c:v>
                </c:pt>
                <c:pt idx="30">
                  <c:v>2.4043775491235094E-2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353608"/>
        <c:axId val="202353216"/>
      </c:barChart>
      <c:lineChart>
        <c:grouping val="standard"/>
        <c:varyColors val="0"/>
        <c:ser>
          <c:idx val="1"/>
          <c:order val="1"/>
          <c:tx>
            <c:v>Gaged Flow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'Fishtrap CrFrontSt-wy05'!$A$3:$A$33</c:f>
              <c:numCache>
                <c:formatCode>m/d/yyyy</c:formatCode>
                <c:ptCount val="31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</c:numCache>
            </c:numRef>
          </c:cat>
          <c:val>
            <c:numRef>
              <c:f>'Fishtrap CrFrontSt-wy05'!$C$3:$C$33</c:f>
              <c:numCache>
                <c:formatCode>General</c:formatCode>
                <c:ptCount val="31"/>
                <c:pt idx="0">
                  <c:v>54</c:v>
                </c:pt>
                <c:pt idx="1">
                  <c:v>47</c:v>
                </c:pt>
                <c:pt idx="2">
                  <c:v>39</c:v>
                </c:pt>
                <c:pt idx="3">
                  <c:v>35</c:v>
                </c:pt>
                <c:pt idx="4">
                  <c:v>33</c:v>
                </c:pt>
                <c:pt idx="5">
                  <c:v>32</c:v>
                </c:pt>
                <c:pt idx="6">
                  <c:v>23</c:v>
                </c:pt>
                <c:pt idx="7">
                  <c:v>19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24</c:v>
                </c:pt>
                <c:pt idx="12">
                  <c:v>25</c:v>
                </c:pt>
                <c:pt idx="13">
                  <c:v>23</c:v>
                </c:pt>
                <c:pt idx="14">
                  <c:v>19</c:v>
                </c:pt>
                <c:pt idx="15">
                  <c:v>22</c:v>
                </c:pt>
                <c:pt idx="16">
                  <c:v>214</c:v>
                </c:pt>
                <c:pt idx="17">
                  <c:v>659</c:v>
                </c:pt>
                <c:pt idx="18">
                  <c:v>688</c:v>
                </c:pt>
                <c:pt idx="19">
                  <c:v>617</c:v>
                </c:pt>
                <c:pt idx="20">
                  <c:v>434</c:v>
                </c:pt>
                <c:pt idx="21">
                  <c:v>326</c:v>
                </c:pt>
                <c:pt idx="22">
                  <c:v>318</c:v>
                </c:pt>
                <c:pt idx="23">
                  <c:v>212</c:v>
                </c:pt>
                <c:pt idx="24">
                  <c:v>167</c:v>
                </c:pt>
                <c:pt idx="25">
                  <c:v>141</c:v>
                </c:pt>
                <c:pt idx="26">
                  <c:v>130</c:v>
                </c:pt>
                <c:pt idx="27">
                  <c:v>120</c:v>
                </c:pt>
                <c:pt idx="28">
                  <c:v>110</c:v>
                </c:pt>
                <c:pt idx="29">
                  <c:v>108</c:v>
                </c:pt>
                <c:pt idx="30">
                  <c:v>108</c:v>
                </c:pt>
              </c:numCache>
            </c:numRef>
          </c:val>
          <c:smooth val="0"/>
        </c:ser>
        <c:ser>
          <c:idx val="2"/>
          <c:order val="2"/>
          <c:tx>
            <c:v>Simulated Flow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dPt>
            <c:idx val="18"/>
            <c:bubble3D val="0"/>
            <c:spPr>
              <a:ln>
                <a:noFill/>
                <a:prstDash val="sysDash"/>
              </a:ln>
            </c:spPr>
          </c:dPt>
          <c:cat>
            <c:numRef>
              <c:f>'Fishtrap CrFrontSt-wy05'!$A$3:$A$33</c:f>
              <c:numCache>
                <c:formatCode>m/d/yyyy</c:formatCode>
                <c:ptCount val="31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</c:numCache>
            </c:numRef>
          </c:cat>
          <c:val>
            <c:numRef>
              <c:f>'Fishtrap CrFrontSt-wy05'!$D$3:$D$33</c:f>
              <c:numCache>
                <c:formatCode>0.0000</c:formatCode>
                <c:ptCount val="31"/>
                <c:pt idx="0">
                  <c:v>151.00237756088001</c:v>
                </c:pt>
                <c:pt idx="1">
                  <c:v>137.0303869520607</c:v>
                </c:pt>
                <c:pt idx="2">
                  <c:v>125.77718575576998</c:v>
                </c:pt>
                <c:pt idx="3">
                  <c:v>116.55624537787995</c:v>
                </c:pt>
                <c:pt idx="4">
                  <c:v>108.78380631899957</c:v>
                </c:pt>
                <c:pt idx="5">
                  <c:v>102.15751072160998</c:v>
                </c:pt>
                <c:pt idx="6">
                  <c:v>96.341664558969995</c:v>
                </c:pt>
                <c:pt idx="7">
                  <c:v>91.263276870299919</c:v>
                </c:pt>
                <c:pt idx="8">
                  <c:v>86.750938780449758</c:v>
                </c:pt>
                <c:pt idx="9">
                  <c:v>82.748400879609918</c:v>
                </c:pt>
                <c:pt idx="10">
                  <c:v>79.183818200319948</c:v>
                </c:pt>
                <c:pt idx="11">
                  <c:v>90.571893372212983</c:v>
                </c:pt>
                <c:pt idx="12">
                  <c:v>74.52423146252967</c:v>
                </c:pt>
                <c:pt idx="13">
                  <c:v>73.357854326969758</c:v>
                </c:pt>
                <c:pt idx="14">
                  <c:v>70.891571042369989</c:v>
                </c:pt>
                <c:pt idx="15">
                  <c:v>68.559162983059949</c:v>
                </c:pt>
                <c:pt idx="16">
                  <c:v>406.73944006082991</c:v>
                </c:pt>
                <c:pt idx="17">
                  <c:v>792.91340671274941</c:v>
                </c:pt>
                <c:pt idx="18">
                  <c:v>858.82629118876719</c:v>
                </c:pt>
                <c:pt idx="19">
                  <c:v>762.84561369957748</c:v>
                </c:pt>
                <c:pt idx="20">
                  <c:v>530.84480063679655</c:v>
                </c:pt>
                <c:pt idx="21">
                  <c:v>557.12536703588989</c:v>
                </c:pt>
                <c:pt idx="22">
                  <c:v>409.60228951007088</c:v>
                </c:pt>
                <c:pt idx="23">
                  <c:v>393.78387141820536</c:v>
                </c:pt>
                <c:pt idx="24">
                  <c:v>305.80355271859844</c:v>
                </c:pt>
                <c:pt idx="25">
                  <c:v>259.91896183721661</c:v>
                </c:pt>
                <c:pt idx="26">
                  <c:v>223.79287641848066</c:v>
                </c:pt>
                <c:pt idx="27">
                  <c:v>199.74118311798</c:v>
                </c:pt>
                <c:pt idx="28">
                  <c:v>179.86695569881982</c:v>
                </c:pt>
                <c:pt idx="29">
                  <c:v>181.48321263492198</c:v>
                </c:pt>
                <c:pt idx="30">
                  <c:v>160.34393562337399</c:v>
                </c:pt>
              </c:numCache>
            </c:numRef>
          </c:val>
          <c:smooth val="0"/>
        </c:ser>
        <c:ser>
          <c:idx val="3"/>
          <c:order val="3"/>
          <c:tx>
            <c:v>Peak Flow - Gaged</c:v>
          </c:tx>
          <c:spPr>
            <a:ln>
              <a:noFill/>
            </a:ln>
          </c:spPr>
          <c:marker>
            <c:symbol val="square"/>
            <c:size val="10"/>
            <c:spPr>
              <a:solidFill>
                <a:srgbClr val="FFFF00"/>
              </a:solidFill>
            </c:spPr>
          </c:marker>
          <c:cat>
            <c:numRef>
              <c:f>'Fishtrap CrFrontSt-wy05'!$A$3:$A$33</c:f>
              <c:numCache>
                <c:formatCode>m/d/yyyy</c:formatCode>
                <c:ptCount val="31"/>
                <c:pt idx="0">
                  <c:v>38353</c:v>
                </c:pt>
                <c:pt idx="1">
                  <c:v>38354</c:v>
                </c:pt>
                <c:pt idx="2">
                  <c:v>38355</c:v>
                </c:pt>
                <c:pt idx="3">
                  <c:v>38356</c:v>
                </c:pt>
                <c:pt idx="4">
                  <c:v>38357</c:v>
                </c:pt>
                <c:pt idx="5">
                  <c:v>38358</c:v>
                </c:pt>
                <c:pt idx="6">
                  <c:v>38359</c:v>
                </c:pt>
                <c:pt idx="7">
                  <c:v>38360</c:v>
                </c:pt>
                <c:pt idx="8">
                  <c:v>38361</c:v>
                </c:pt>
                <c:pt idx="9">
                  <c:v>38362</c:v>
                </c:pt>
                <c:pt idx="10">
                  <c:v>38363</c:v>
                </c:pt>
                <c:pt idx="11">
                  <c:v>38364</c:v>
                </c:pt>
                <c:pt idx="12">
                  <c:v>38365</c:v>
                </c:pt>
                <c:pt idx="13">
                  <c:v>38366</c:v>
                </c:pt>
                <c:pt idx="14">
                  <c:v>38367</c:v>
                </c:pt>
                <c:pt idx="15">
                  <c:v>38368</c:v>
                </c:pt>
                <c:pt idx="16">
                  <c:v>38369</c:v>
                </c:pt>
                <c:pt idx="17">
                  <c:v>38370</c:v>
                </c:pt>
                <c:pt idx="18">
                  <c:v>38371</c:v>
                </c:pt>
                <c:pt idx="19">
                  <c:v>38372</c:v>
                </c:pt>
                <c:pt idx="20">
                  <c:v>38373</c:v>
                </c:pt>
                <c:pt idx="21">
                  <c:v>38374</c:v>
                </c:pt>
                <c:pt idx="22">
                  <c:v>38375</c:v>
                </c:pt>
                <c:pt idx="23">
                  <c:v>38376</c:v>
                </c:pt>
                <c:pt idx="24">
                  <c:v>38377</c:v>
                </c:pt>
                <c:pt idx="25">
                  <c:v>38378</c:v>
                </c:pt>
                <c:pt idx="26">
                  <c:v>38379</c:v>
                </c:pt>
                <c:pt idx="27">
                  <c:v>38380</c:v>
                </c:pt>
                <c:pt idx="28">
                  <c:v>38381</c:v>
                </c:pt>
                <c:pt idx="29">
                  <c:v>38382</c:v>
                </c:pt>
                <c:pt idx="30">
                  <c:v>38383</c:v>
                </c:pt>
              </c:numCache>
            </c:numRef>
          </c:cat>
          <c:val>
            <c:numRef>
              <c:f>'Fishtrap CrFrontSt-wy05'!$E$3:$E$33</c:f>
              <c:numCache>
                <c:formatCode>General</c:formatCode>
                <c:ptCount val="31"/>
                <c:pt idx="18">
                  <c:v>849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52432"/>
        <c:axId val="202352824"/>
      </c:lineChart>
      <c:dateAx>
        <c:axId val="202352432"/>
        <c:scaling>
          <c:orientation val="minMax"/>
        </c:scaling>
        <c:delete val="0"/>
        <c:axPos val="b"/>
        <c:minorGridlines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en-US"/>
          </a:p>
        </c:txPr>
        <c:crossAx val="202352824"/>
        <c:crosses val="autoZero"/>
        <c:auto val="1"/>
        <c:lblOffset val="100"/>
        <c:baseTimeUnit val="days"/>
        <c:majorUnit val="4"/>
        <c:majorTimeUnit val="days"/>
      </c:dateAx>
      <c:valAx>
        <c:axId val="202352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>
                    <a:latin typeface="Calibri" pitchFamily="34" charset="0"/>
                  </a:defRPr>
                </a:pPr>
                <a:r>
                  <a:rPr lang="en-US" sz="1600" b="0" dirty="0" err="1">
                    <a:latin typeface="Calibri" pitchFamily="34" charset="0"/>
                  </a:rPr>
                  <a:t>Streamflow</a:t>
                </a:r>
                <a:r>
                  <a:rPr lang="en-US" sz="1600" b="0" dirty="0">
                    <a:latin typeface="Calibri" pitchFamily="34" charset="0"/>
                  </a:rPr>
                  <a:t> (cfs)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</a:defRPr>
            </a:pPr>
            <a:endParaRPr lang="en-US"/>
          </a:p>
        </c:txPr>
        <c:crossAx val="202352432"/>
        <c:crosses val="autoZero"/>
        <c:crossBetween val="between"/>
      </c:valAx>
      <c:valAx>
        <c:axId val="202353216"/>
        <c:scaling>
          <c:orientation val="minMax"/>
          <c:max val="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 b="0">
                    <a:latin typeface="Calibri" pitchFamily="34" charset="0"/>
                  </a:defRPr>
                </a:pPr>
                <a:r>
                  <a:rPr lang="en-US" sz="1600" b="0">
                    <a:latin typeface="Calibri" pitchFamily="34" charset="0"/>
                  </a:rPr>
                  <a:t>Precipitation (inches)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itchFamily="34" charset="0"/>
              </a:defRPr>
            </a:pPr>
            <a:endParaRPr lang="en-US"/>
          </a:p>
        </c:txPr>
        <c:crossAx val="202353608"/>
        <c:crosses val="max"/>
        <c:crossBetween val="between"/>
      </c:valAx>
      <c:dateAx>
        <c:axId val="2023536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2353216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.13526377952755902"/>
          <c:y val="8.2565616797900254E-2"/>
          <c:w val="0.31156955380577539"/>
          <c:h val="0.33486876640420227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C164BD34-FA30-4D87-BEB8-097270AB6640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7700"/>
            <a:ext cx="56610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BF45E67C-3464-40DC-9AD0-F4294D44B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96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44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064" tIns="47032" rIns="94064" bIns="47032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 defTabSz="941388"/>
            <a:fld id="{07CB4FD6-06F2-4857-B258-DC1D495C814E}" type="slidenum">
              <a:rPr lang="en-US" sz="1200">
                <a:latin typeface="Calibri" pitchFamily="34" charset="0"/>
              </a:rPr>
              <a:pPr algn="r" defTabSz="941388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6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064" tIns="47032" rIns="94064" bIns="47032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 defTabSz="941388"/>
            <a:fld id="{858D42CC-2522-4B4C-88F3-0C4DBA2ACC60}" type="slidenum">
              <a:rPr lang="en-US" sz="1200">
                <a:latin typeface="Calibri" pitchFamily="34" charset="0"/>
              </a:rPr>
              <a:pPr algn="r" defTabSz="941388"/>
              <a:t>20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9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064" tIns="47032" rIns="94064" bIns="47032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 defTabSz="941388"/>
            <a:fld id="{11A94512-FDB3-4239-B1EA-0B95313FC1AF}" type="slidenum">
              <a:rPr lang="en-US" sz="1200">
                <a:latin typeface="Calibri" pitchFamily="34" charset="0"/>
              </a:rPr>
              <a:pPr algn="r" defTabSz="941388"/>
              <a:t>21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45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064" tIns="47032" rIns="94064" bIns="47032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 defTabSz="941388"/>
            <a:fld id="{9F83F29F-6002-449E-8CF6-1112134D1CAC}" type="slidenum">
              <a:rPr lang="en-US" sz="1200">
                <a:latin typeface="Calibri" pitchFamily="34" charset="0"/>
              </a:rPr>
              <a:pPr algn="r" defTabSz="941388"/>
              <a:t>22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10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78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2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23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0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governments</a:t>
            </a:r>
            <a:r>
              <a:rPr lang="en-US" baseline="0" dirty="0" smtClean="0"/>
              <a:t> working… does this first line make sense?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5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SPEAKING POINT:  HydroLogic</a:t>
            </a:r>
            <a:r>
              <a:rPr lang="en-US" baseline="0" dirty="0" smtClean="0"/>
              <a:t> Services and </a:t>
            </a:r>
            <a:r>
              <a:rPr lang="en-US" baseline="0" dirty="0" err="1" smtClean="0"/>
              <a:t>SilverTip</a:t>
            </a:r>
            <a:r>
              <a:rPr lang="en-US" baseline="0" dirty="0" smtClean="0"/>
              <a:t> Solutions r</a:t>
            </a:r>
            <a:r>
              <a:rPr lang="en-US" dirty="0" smtClean="0"/>
              <a:t>efined the WRIA1 TOPNET model to better reflect local conditions of Fishtrap Creek. Process</a:t>
            </a:r>
            <a:r>
              <a:rPr lang="en-US" baseline="0" dirty="0" smtClean="0"/>
              <a:t> included: </a:t>
            </a:r>
            <a:endParaRPr lang="en-US" dirty="0" smtClean="0"/>
          </a:p>
          <a:p>
            <a:r>
              <a:rPr lang="en-US" dirty="0" smtClean="0"/>
              <a:t>- Identified 50 </a:t>
            </a:r>
            <a:r>
              <a:rPr lang="en-US" dirty="0" err="1" smtClean="0"/>
              <a:t>subbasins</a:t>
            </a:r>
            <a:r>
              <a:rPr lang="en-US" dirty="0" smtClean="0"/>
              <a:t> of areas contributing</a:t>
            </a:r>
          </a:p>
          <a:p>
            <a:pPr lvl="1"/>
            <a:r>
              <a:rPr lang="en-US" dirty="0" smtClean="0"/>
              <a:t>To the International Border between US and Canada </a:t>
            </a:r>
          </a:p>
          <a:p>
            <a:pPr lvl="1"/>
            <a:r>
              <a:rPr lang="en-US" dirty="0" smtClean="0"/>
              <a:t>To main intersections of Pangborn and Badger Roads</a:t>
            </a:r>
          </a:p>
          <a:p>
            <a:r>
              <a:rPr lang="en-US" dirty="0" smtClean="0"/>
              <a:t>- Calibrated model to the </a:t>
            </a:r>
            <a:r>
              <a:rPr lang="en-US" dirty="0" err="1" smtClean="0"/>
              <a:t>streamflow</a:t>
            </a:r>
            <a:r>
              <a:rPr lang="en-US" dirty="0" smtClean="0"/>
              <a:t> gages</a:t>
            </a:r>
          </a:p>
          <a:p>
            <a:pPr lvl="1"/>
            <a:r>
              <a:rPr lang="en-US" dirty="0" smtClean="0"/>
              <a:t>Fishtrap Creek at the border</a:t>
            </a:r>
          </a:p>
          <a:p>
            <a:pPr lvl="1"/>
            <a:r>
              <a:rPr lang="en-US" dirty="0" smtClean="0"/>
              <a:t>Fishtrap Creek at Front Street</a:t>
            </a:r>
          </a:p>
          <a:p>
            <a:pPr lvl="1"/>
            <a:r>
              <a:rPr lang="en-US" dirty="0" smtClean="0"/>
              <a:t>Pepin Creek – seasonal gage only</a:t>
            </a:r>
          </a:p>
          <a:p>
            <a:r>
              <a:rPr lang="en-US" dirty="0" smtClean="0"/>
              <a:t>OUTPUT</a:t>
            </a:r>
            <a:r>
              <a:rPr lang="en-US" baseline="0" dirty="0" smtClean="0"/>
              <a:t> of the </a:t>
            </a:r>
            <a:r>
              <a:rPr lang="en-US" dirty="0" smtClean="0"/>
              <a:t>Model over predicts at border and under predicts at Front 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5E67C-3464-40DC-9AD0-F4294D44B0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064" tIns="47032" rIns="94064" bIns="47032"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Examples of “forced storage” of storm water in the North Lynden Area.  Assink Rd ditch estimated to detain about 0.4 ac-ft per mile.  The east-west orientated roads such as  Pangborn are more significant at detaining flow.  One inch of runoff from watershed is about 2,000 ac-ft.  The big storm events produce and estimated 2-3 inches of runoff</a:t>
            </a: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 defTabSz="941388"/>
            <a:fld id="{0B771447-E08F-4D54-AC8C-0BC5AD6BD92C}" type="slidenum">
              <a:rPr lang="en-US" sz="1200">
                <a:latin typeface="Calibri" pitchFamily="34" charset="0"/>
              </a:rPr>
              <a:pPr algn="r" defTabSz="941388"/>
              <a:t>15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6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064" tIns="47032" rIns="94064" bIns="47032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 defTabSz="941388"/>
            <a:fld id="{1208214B-1770-4CBE-8076-A90F17925AF4}" type="slidenum">
              <a:rPr lang="en-US" sz="1200">
                <a:latin typeface="Calibri" pitchFamily="34" charset="0"/>
              </a:rPr>
              <a:pPr algn="r" defTabSz="941388"/>
              <a:t>16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4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064" tIns="47032" rIns="94064" bIns="47032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 defTabSz="941388"/>
            <a:fld id="{3291BF58-D8CB-4E30-AC0C-325D9FD3C26B}" type="slidenum">
              <a:rPr lang="en-US" sz="1200">
                <a:latin typeface="Calibri" pitchFamily="34" charset="0"/>
              </a:rPr>
              <a:pPr algn="r" defTabSz="941388"/>
              <a:t>17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03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4064" tIns="47032" rIns="94064" bIns="47032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64" tIns="47032" rIns="94064" bIns="47032" anchor="b"/>
          <a:lstStyle/>
          <a:p>
            <a:pPr algn="r" defTabSz="941388"/>
            <a:fld id="{519C6077-BE68-48EF-A2D1-B36975725A94}" type="slidenum">
              <a:rPr lang="en-US" sz="1200">
                <a:latin typeface="Calibri" pitchFamily="34" charset="0"/>
              </a:rPr>
              <a:pPr algn="r" defTabSz="941388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1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31C868-D378-4FCA-AA3E-E9C60AFAD652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94CBBC-503F-42DF-B37F-81E797278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7614-FE0B-4547-B58B-662C3339825C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C71E-2022-4A92-99FF-60E3BE1E4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E630-10BC-4B13-810B-186082D0C32F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17B5-914A-4826-9005-4E0042599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E62B-C323-49D5-9CAA-3FF729E67492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C29A-CDBF-491C-AF83-7C545A1D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90DD9-714E-466C-8225-65D192A8257F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FD58-99A4-40FB-82A3-C0C61BD62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6944FE-A337-4B63-8801-8F7E8F989966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57F7C3-8B40-4DEE-9D7B-A905EFC2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ABE3D0-70C8-4292-9100-AEAB177EF4C0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B9E1D-128B-41B1-8E34-4E6445E61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536971-6AE8-4E82-9058-5CFFDE4C285A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CC51C-0866-49DE-81D2-E5711FCF7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203E80-B1C5-463D-AFFF-E4DCFA54C781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373C1D-7117-4313-96D8-1EAA404F8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ECD5-EE39-48A0-8A13-10CB0E10403D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6D46-71FF-44DF-8242-27DCD809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AD84F4-F4AC-479D-96D2-FE96D5E7C262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DA1B0-C0EC-441F-AFEC-51FA7A53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EBECBB-5C78-4874-B895-D2EA816A9419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D23264C-46CA-4D4F-8865-A4163894B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A74A461-6C30-4E63-84DA-49E9E38C9399}" type="datetimeFigureOut">
              <a:rPr lang="en-US"/>
              <a:pPr>
                <a:defRPr/>
              </a:pPr>
              <a:t>10/3/2014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21D1E9A-81F6-4959-9965-50CCEF27F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4" r:id="rId2"/>
    <p:sldLayoutId id="2147483806" r:id="rId3"/>
    <p:sldLayoutId id="2147483807" r:id="rId4"/>
    <p:sldLayoutId id="2147483808" r:id="rId5"/>
    <p:sldLayoutId id="2147483809" r:id="rId6"/>
    <p:sldLayoutId id="2147483803" r:id="rId7"/>
    <p:sldLayoutId id="2147483810" r:id="rId8"/>
    <p:sldLayoutId id="2147483811" r:id="rId9"/>
    <p:sldLayoutId id="2147483802" r:id="rId10"/>
    <p:sldLayoutId id="2147483801" r:id="rId11"/>
    <p:sldLayoutId id="214748380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534400" cy="3200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4900" dirty="0" smtClean="0"/>
              <a:t>North Lynden Area</a:t>
            </a:r>
            <a:br>
              <a:rPr lang="en-US" sz="4900" dirty="0" smtClean="0"/>
            </a:br>
            <a:r>
              <a:rPr lang="en-US" sz="4900" dirty="0" smtClean="0"/>
              <a:t> Stormwater and Drainage Management</a:t>
            </a:r>
            <a:endParaRPr lang="en-US" sz="4900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534400" cy="1752600"/>
          </a:xfrm>
        </p:spPr>
        <p:txBody>
          <a:bodyPr/>
          <a:lstStyle/>
          <a:p>
            <a:pPr marR="0" eaLnBrk="1" hangingPunct="1"/>
            <a:r>
              <a:rPr lang="en-US" b="1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April 21, 2009</a:t>
            </a:r>
          </a:p>
          <a:p>
            <a:pPr marR="0" eaLnBrk="1" hangingPunct="1"/>
            <a:r>
              <a:rPr lang="en-US" dirty="0" smtClean="0"/>
              <a:t>North Lynden Watershed Improvement District </a:t>
            </a:r>
          </a:p>
          <a:p>
            <a:pPr marR="0" eaLnBrk="1" hangingPunct="1"/>
            <a:r>
              <a:rPr lang="en-US" dirty="0" smtClean="0">
                <a:cs typeface="Lucida Sans Unicode" pitchFamily="34" charset="0"/>
              </a:rPr>
              <a:t>∙</a:t>
            </a:r>
            <a:r>
              <a:rPr lang="en-US" dirty="0" smtClean="0"/>
              <a:t> Interjurisdictional Meeting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04800" y="0"/>
            <a:ext cx="8534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Channel Capacities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0" y="762003"/>
          <a:ext cx="9144000" cy="634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00200"/>
                <a:gridCol w="1524000"/>
                <a:gridCol w="2057400"/>
                <a:gridCol w="1905000"/>
              </a:tblGrid>
              <a:tr h="939348"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Conveyance System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Existing Capacity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(cfs)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Flow 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25-year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Return Period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Percent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of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8151">
                <a:tc rowSpan="2">
                  <a:txBody>
                    <a:bodyPr/>
                    <a:lstStyle/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sz="1800" dirty="0" smtClean="0"/>
                        <a:t>North of Badger to Border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Double Ditch East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179%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30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Double</a:t>
                      </a:r>
                      <a:r>
                        <a:rPr lang="en-US" sz="1600" baseline="0" dirty="0" smtClean="0"/>
                        <a:t> Ditch West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196%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39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North of Pangborn </a:t>
                      </a:r>
                    </a:p>
                    <a:p>
                      <a:r>
                        <a:rPr lang="en-US" sz="1800" dirty="0" smtClean="0"/>
                        <a:t>to Visser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Benson 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48%</a:t>
                      </a:r>
                      <a:endParaRPr lang="en-US" sz="1600" dirty="0"/>
                    </a:p>
                  </a:txBody>
                  <a:tcPr/>
                </a:tc>
              </a:tr>
              <a:tr h="383027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North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of Pangborn to Border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82%</a:t>
                      </a:r>
                      <a:endParaRPr lang="en-US" sz="1600" dirty="0"/>
                    </a:p>
                  </a:txBody>
                  <a:tcPr/>
                </a:tc>
              </a:tr>
              <a:tr h="5563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43%</a:t>
                      </a:r>
                      <a:endParaRPr lang="en-US" sz="1600" dirty="0"/>
                    </a:p>
                  </a:txBody>
                  <a:tcPr/>
                </a:tc>
              </a:tr>
              <a:tr h="346298">
                <a:tc rowSpan="3">
                  <a:txBody>
                    <a:bodyPr/>
                    <a:lstStyle/>
                    <a:p>
                      <a:r>
                        <a:rPr lang="en-US" sz="1800" dirty="0" smtClean="0"/>
                        <a:t>North of Badger to Pangborn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Benson 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45%</a:t>
                      </a:r>
                      <a:endParaRPr lang="en-US" sz="1600" dirty="0"/>
                    </a:p>
                  </a:txBody>
                  <a:tcPr/>
                </a:tc>
              </a:tr>
              <a:tr h="38302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99%</a:t>
                      </a:r>
                      <a:endParaRPr lang="en-US" sz="1600" dirty="0"/>
                    </a:p>
                  </a:txBody>
                  <a:tcPr/>
                </a:tc>
              </a:tr>
              <a:tr h="3462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254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267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105%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8151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Assink</a:t>
                      </a:r>
                      <a:r>
                        <a:rPr lang="en-US" sz="1600" baseline="0" dirty="0" smtClean="0"/>
                        <a:t> Rd W/N of Pangborn  &amp; Fishtrap Cr Junction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1308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2920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223%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3027">
                <a:tc gridSpan="5"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*based on annual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maximum</a:t>
                      </a:r>
                      <a:r>
                        <a:rPr lang="en-US" sz="1600" baseline="0" dirty="0" smtClean="0"/>
                        <a:t> of average daily flows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0" y="762000"/>
          <a:ext cx="9144000" cy="609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00200"/>
                <a:gridCol w="1981200"/>
                <a:gridCol w="1752600"/>
                <a:gridCol w="1752600"/>
              </a:tblGrid>
              <a:tr h="1101683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Conveyance 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Estimated Culvert Capacity When Flowing Full 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(cfs)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Flow 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25-year</a:t>
                      </a:r>
                      <a:r>
                        <a:rPr kumimoji="0"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Return Period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(cfs)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 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33329"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l"/>
                      <a:r>
                        <a:rPr lang="en-US" sz="1600" dirty="0" smtClean="0"/>
                        <a:t>North of Badger to Border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Double Ditch East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buFont typeface="Arial" pitchFamily="34" charset="0"/>
                        <a:buNone/>
                      </a:pPr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  <a:tr h="6333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Double</a:t>
                      </a:r>
                      <a:r>
                        <a:rPr lang="en-US" sz="1600" baseline="0" dirty="0" smtClean="0"/>
                        <a:t> Ditch West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/>
                </a:tc>
              </a:tr>
              <a:tr h="661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 of Pangborn </a:t>
                      </a:r>
                    </a:p>
                    <a:p>
                      <a:r>
                        <a:rPr lang="en-US" sz="1600" dirty="0" smtClean="0"/>
                        <a:t>To Visser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Benson Rd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352%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5553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North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of Pangborn to Border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Depot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119%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55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405553">
                <a:tc rowSpan="3">
                  <a:txBody>
                    <a:bodyPr/>
                    <a:lstStyle/>
                    <a:p>
                      <a:r>
                        <a:rPr lang="en-US" sz="1800" dirty="0" smtClean="0"/>
                        <a:t> North of Badger to Pangborn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Benson Rd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129%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5553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Depot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55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633329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Assink</a:t>
                      </a:r>
                      <a:r>
                        <a:rPr lang="en-US" sz="1600" baseline="0" dirty="0" smtClean="0"/>
                        <a:t> Rd W/N of Pangborn,  &amp; Fishtrap Creek Junction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40555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NA – not available at this time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>
            <a:off x="152400" y="0"/>
            <a:ext cx="85344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Culvert Capacities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676400"/>
            <a:ext cx="8534400" cy="4953000"/>
          </a:xfrm>
          <a:prstGeom prst="rect">
            <a:avLst/>
          </a:prstGeom>
          <a:ln w="3175"/>
        </p:spPr>
        <p:txBody>
          <a:bodyPr/>
          <a:lstStyle/>
          <a:p>
            <a:pPr marL="620713" marR="0" lvl="1" indent="-228600" algn="l" defTabSz="914400" rtl="0" eaLnBrk="0" fontAlgn="base" latinLnBrk="0" hangingPunct="0">
              <a:lnSpc>
                <a:spcPct val="8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/>
            </a:pPr>
            <a:endParaRPr kumimoji="0" lang="en-US" sz="2400" b="1" i="1" u="none" strike="noStrike" kern="120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0713" marR="0" lvl="1" indent="-228600" algn="l" defTabSz="914400" rtl="0" eaLnBrk="0" fontAlgn="base" latinLnBrk="0" hangingPunct="0">
              <a:lnSpc>
                <a:spcPct val="8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limiting factors for managing</a:t>
            </a:r>
          </a:p>
          <a:p>
            <a:pPr marL="620713" marR="0" lvl="1" indent="-228600" algn="l" defTabSz="914400" rtl="0" eaLnBrk="0" fontAlgn="base" latinLnBrk="0" hangingPunct="0">
              <a:lnSpc>
                <a:spcPct val="8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flows:</a:t>
            </a:r>
          </a:p>
          <a:p>
            <a:pPr marL="858838" marR="0" lvl="2" indent="-228600" algn="l" defTabSz="914400" rtl="0" eaLnBrk="0" fontAlgn="base" latinLnBrk="0" hangingPunct="0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tabLst/>
              <a:defRPr/>
            </a:pPr>
            <a:endParaRPr kumimoji="0" lang="en-US" sz="18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2" indent="-228600" algn="l" defTabSz="914400" rtl="0" eaLnBrk="0" fontAlgn="base" latinLnBrk="0" hangingPunct="0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majority of the water comes from Canada</a:t>
            </a:r>
          </a:p>
          <a:p>
            <a:pPr marL="858838" marR="0" lvl="2" indent="-228600" algn="l" defTabSz="914400" rtl="0" eaLnBrk="0" fontAlgn="base" latinLnBrk="0" hangingPunct="0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2" indent="-228600" algn="l" defTabSz="914400" rtl="0" eaLnBrk="0" fontAlgn="base" latinLnBrk="0" hangingPunct="0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Conveyance capacity is limiting factor</a:t>
            </a:r>
          </a:p>
          <a:p>
            <a:pPr marL="858838" marR="0" lvl="2" indent="-228600" algn="l" defTabSz="914400" rtl="0" eaLnBrk="0" fontAlgn="base" latinLnBrk="0" hangingPunct="0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8838" marR="0" lvl="2" indent="-228600" algn="l" defTabSz="914400" rtl="0" eaLnBrk="0" fontAlgn="base" latinLnBrk="0" hangingPunct="0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water conveyance will flood the</a:t>
            </a:r>
          </a:p>
          <a:p>
            <a:pPr marL="858838" marR="0" lvl="2" indent="-228600" algn="l" defTabSz="914400" rtl="0" eaLnBrk="0" fontAlgn="base" latinLnBrk="0" hangingPunct="0">
              <a:lnSpc>
                <a:spcPct val="80000"/>
              </a:lnSpc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City of Lynden</a:t>
            </a:r>
          </a:p>
          <a:p>
            <a:pPr marL="365125" marR="0" lvl="0" indent="-255588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0713" marR="0" lvl="1" indent="-228600" algn="l" defTabSz="914400" rtl="0" eaLnBrk="1" fontAlgn="base" latinLnBrk="0" hangingPunct="1">
              <a:lnSpc>
                <a:spcPct val="80000"/>
              </a:lnSpc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SzTx/>
              <a:buFont typeface="Verdana" pitchFamily="34" charset="0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Fishtrap Creek Watershed </a:t>
            </a:r>
            <a:b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2008 Characterization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200" dirty="0" smtClean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John Gillies, North Lynden WID staff </a:t>
            </a:r>
          </a:p>
          <a:p>
            <a:pPr eaLnBrk="1" hangingPunct="1">
              <a:buSzTx/>
              <a:buFont typeface="Wingdings 3" pitchFamily="18" charset="2"/>
              <a:buNone/>
            </a:pPr>
            <a:endParaRPr lang="en-US" sz="1200" dirty="0" smtClean="0"/>
          </a:p>
          <a:p>
            <a:pPr marL="347663" lvl="2" indent="0" eaLnBrk="1" hangingPunct="1">
              <a:buClr>
                <a:schemeClr val="accent1"/>
              </a:buClr>
              <a:buNone/>
            </a:pP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i="1" dirty="0" smtClean="0"/>
              <a:t>Why status quo is no longer advisable</a:t>
            </a:r>
          </a:p>
          <a:p>
            <a:pPr marL="1379538" lvl="2" indent="-349250"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Endangered Species concerns</a:t>
            </a:r>
          </a:p>
          <a:p>
            <a:pPr marL="1379538" lvl="2" indent="-349250"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Agricultural impacts</a:t>
            </a:r>
          </a:p>
          <a:p>
            <a:pPr marL="1379538" lvl="2" indent="-349250"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City of Lynden impacts</a:t>
            </a:r>
          </a:p>
          <a:p>
            <a:pPr marL="2403475" lvl="2" indent="-633413" eaLnBrk="1" hangingPunct="1">
              <a:buClr>
                <a:schemeClr val="accent1"/>
              </a:buClr>
              <a:buNone/>
            </a:pPr>
            <a:endParaRPr lang="en-US" sz="1200" dirty="0" smtClean="0"/>
          </a:p>
          <a:p>
            <a:pPr marL="2403475" lvl="2" indent="-633413" eaLnBrk="1" hangingPunct="1">
              <a:buClr>
                <a:schemeClr val="accent1"/>
              </a:buClr>
              <a:buNone/>
            </a:pPr>
            <a:endParaRPr lang="en-US" sz="1200" dirty="0" smtClean="0"/>
          </a:p>
          <a:p>
            <a:pPr marL="2403475" lvl="2" indent="-1938338" eaLnBrk="1" hangingPunct="1">
              <a:buClr>
                <a:schemeClr val="accent1"/>
              </a:buClr>
              <a:buNone/>
            </a:pP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i="1" dirty="0" smtClean="0"/>
              <a:t>North Lynden WID Initial Plan</a:t>
            </a:r>
          </a:p>
          <a:p>
            <a:pPr marL="1379538" lvl="2" indent="-349250">
              <a:lnSpc>
                <a:spcPct val="8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Maintain and improve the existing             drainage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An Overview of the Issues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lot of water coming from north</a:t>
            </a:r>
          </a:p>
        </p:txBody>
      </p:sp>
      <p:pic>
        <p:nvPicPr>
          <p:cNvPr id="4" name="Content Placeholder 3" descr="GordonsBrookWL060109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10000" contrast="14000"/>
          </a:blip>
          <a:stretch>
            <a:fillRect/>
          </a:stretch>
        </p:blipFill>
        <p:spPr>
          <a:xfrm>
            <a:off x="152400" y="1219200"/>
            <a:ext cx="4760366" cy="318516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4" descr="BdryRd060109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419600" y="3276600"/>
            <a:ext cx="4571634" cy="3060131"/>
          </a:xfrm>
        </p:spPr>
      </p:pic>
      <p:sp>
        <p:nvSpPr>
          <p:cNvPr id="5" name="TextBox 4"/>
          <p:cNvSpPr txBox="1"/>
          <p:nvPr/>
        </p:nvSpPr>
        <p:spPr>
          <a:xfrm>
            <a:off x="152400" y="4495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Pepin Brook at Canadian Border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4124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 flowing over Boundary Road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943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868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slow the flow</a:t>
            </a:r>
          </a:p>
        </p:txBody>
      </p:sp>
      <p:pic>
        <p:nvPicPr>
          <p:cNvPr id="5" name="Picture 4" descr="Pangborn curlv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4754941" cy="288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4191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East-west oriented roads, such as Pangborn Road, slow the flow and serve as dikes and weirs.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6019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Assink Road ditch is estimated to detain 0.4 acre feet of water per mile.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ssinkDitchStorage.jpg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4572000" y="2743200"/>
            <a:ext cx="4384731" cy="328854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3810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638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8" name="Rectangle 12"/>
          <p:cNvSpPr>
            <a:spLocks noGrp="1"/>
          </p:cNvSpPr>
          <p:nvPr>
            <p:ph type="title" sz="quarter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just keeps on coming…</a:t>
            </a:r>
          </a:p>
        </p:txBody>
      </p:sp>
      <p:pic>
        <p:nvPicPr>
          <p:cNvPr id="9" name="Picture 8" descr="Fishtrap010709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764" y="3554334"/>
            <a:ext cx="4936236" cy="330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6" descr="Assink-Pangborn BR reach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4079687"/>
            <a:ext cx="3785616" cy="2778313"/>
          </a:xfrm>
        </p:spPr>
      </p:pic>
      <p:pic>
        <p:nvPicPr>
          <p:cNvPr id="8" name="Content Placeholder 7" descr="Fishtrap010709-1.jpg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304800" y="1143000"/>
            <a:ext cx="4735373" cy="316992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6477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Double Ditch Creek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Same Place – Different Time</a:t>
            </a:r>
          </a:p>
        </p:txBody>
      </p:sp>
      <p:pic>
        <p:nvPicPr>
          <p:cNvPr id="40962" name="Content Placeholder 3" descr="DD-Badger RD E chan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81200"/>
            <a:ext cx="4442399" cy="2975092"/>
          </a:xfrm>
        </p:spPr>
      </p:pic>
      <p:pic>
        <p:nvPicPr>
          <p:cNvPr id="40963" name="Picture 4" descr="DD_Badger2-060109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981200"/>
            <a:ext cx="4425696" cy="2961193"/>
          </a:xfrm>
        </p:spPr>
      </p:pic>
      <p:sp>
        <p:nvSpPr>
          <p:cNvPr id="5" name="TextBox 4"/>
          <p:cNvSpPr txBox="1"/>
          <p:nvPr/>
        </p:nvSpPr>
        <p:spPr>
          <a:xfrm>
            <a:off x="457200" y="5105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Corner of Double Ditch Road and East Badger Road north of Lynden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477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Bender Road &amp; Benson Road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Impacts to residents in Whatcom County &amp; City of Lynden</a:t>
            </a:r>
          </a:p>
        </p:txBody>
      </p:sp>
      <p:pic>
        <p:nvPicPr>
          <p:cNvPr id="36866" name="Content Placeholder 3" descr="LouieVM01060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905000"/>
            <a:ext cx="4495800" cy="3009900"/>
          </a:xfrm>
        </p:spPr>
      </p:pic>
      <p:pic>
        <p:nvPicPr>
          <p:cNvPr id="36867" name="Picture 4" descr="BensonRdHomes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962400" y="3657600"/>
            <a:ext cx="4997013" cy="2997220"/>
          </a:xfrm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6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6336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9" name="Rectangle 11"/>
          <p:cNvSpPr>
            <a:spLocks noGrp="1"/>
          </p:cNvSpPr>
          <p:nvPr>
            <p:ph type="title" sz="quarter" idx="4294967295"/>
          </p:nvPr>
        </p:nvSpPr>
        <p:spPr bwMode="auto">
          <a:xfrm>
            <a:off x="457200" y="274638"/>
            <a:ext cx="8229600" cy="868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 moving into and through Lynden</a:t>
            </a:r>
            <a:endParaRPr lang="en-US" sz="3600" dirty="0" smtClean="0">
              <a:effectLst/>
            </a:endParaRPr>
          </a:p>
        </p:txBody>
      </p:sp>
      <p:pic>
        <p:nvPicPr>
          <p:cNvPr id="43010" name="Content Placeholder 3" descr="BadgerRdE010709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143000"/>
            <a:ext cx="3838042" cy="2813914"/>
          </a:xfrm>
        </p:spPr>
      </p:pic>
      <p:pic>
        <p:nvPicPr>
          <p:cNvPr id="43011" name="Picture 6" descr="LyndenMainSt 070109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343400" y="1143000"/>
            <a:ext cx="4191671" cy="2806964"/>
          </a:xfrm>
        </p:spPr>
      </p:pic>
      <p:pic>
        <p:nvPicPr>
          <p:cNvPr id="43012" name="Picture 4" descr="BadgerRdW070109.jpg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381000" y="4038600"/>
            <a:ext cx="3886200" cy="2601163"/>
          </a:xfrm>
          <a:noFill/>
        </p:spPr>
      </p:pic>
      <p:pic>
        <p:nvPicPr>
          <p:cNvPr id="43013" name="Picture 5" descr="LynMain-Guide060109.jpg"/>
          <p:cNvPicPr>
            <a:picLocks noGrp="1" noChangeAspect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4343400" y="4038600"/>
            <a:ext cx="3834384" cy="2566782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3048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Double Ditch at Badger Road looking east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1143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Main Street and 19th looking east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C000"/>
                </a:solidFill>
              </a:rPr>
              <a:t>Badger </a:t>
            </a:r>
            <a:r>
              <a:rPr lang="en-US" b="1" dirty="0" smtClean="0">
                <a:solidFill>
                  <a:srgbClr val="FFC000"/>
                </a:solidFill>
              </a:rPr>
              <a:t>Road at Vinup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038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Main Street and Guide Meridian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248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581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624840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11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304800" y="1481138"/>
            <a:ext cx="8610600" cy="4525962"/>
          </a:xfrm>
        </p:spPr>
        <p:txBody>
          <a:bodyPr bIns="548640"/>
          <a:lstStyle/>
          <a:p>
            <a:pPr marL="115888" indent="-6350" eaLnBrk="1" hangingPunct="1">
              <a:lnSpc>
                <a:spcPct val="80000"/>
              </a:lnSpc>
              <a:buSzPct val="75000"/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Provide governments working in the Fishtrap Watershed  </a:t>
            </a:r>
          </a:p>
          <a:p>
            <a:pPr eaLnBrk="1" hangingPunct="1">
              <a:lnSpc>
                <a:spcPct val="80000"/>
              </a:lnSpc>
              <a:buSzPct val="75000"/>
              <a:buNone/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  <a:buSzPct val="75000"/>
              <a:buNone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r>
              <a:rPr lang="en-US" sz="2400" dirty="0" smtClean="0"/>
              <a:t>Overview on current flood water conveyance and drainage in Northern Whatcom County.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r>
              <a:rPr lang="en-US" sz="2400" dirty="0" smtClean="0"/>
              <a:t>Update on 15-20 year holistic approaches to improving flood flow and water conveyance in the North Lynden area of Whatcom County.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r>
              <a:rPr lang="en-US" sz="2400" dirty="0" smtClean="0"/>
              <a:t>Opportunity to explore projects that advance long term solutions to flood concerns.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Welcome &amp; Objectives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rtlCol="0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exiting the City of Lynden to the Nooksack River…</a:t>
            </a:r>
          </a:p>
        </p:txBody>
      </p:sp>
      <p:pic>
        <p:nvPicPr>
          <p:cNvPr id="45058" name="Content Placeholder 3" descr="KokRd bridge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362075"/>
            <a:ext cx="7391400" cy="5495925"/>
          </a:xfrm>
        </p:spPr>
      </p:pic>
      <p:sp>
        <p:nvSpPr>
          <p:cNvPr id="4" name="TextBox 3"/>
          <p:cNvSpPr txBox="1"/>
          <p:nvPr/>
        </p:nvSpPr>
        <p:spPr>
          <a:xfrm>
            <a:off x="6096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Fishtrap Creek at </a:t>
            </a:r>
            <a:r>
              <a:rPr lang="en-US" dirty="0" err="1" smtClean="0">
                <a:solidFill>
                  <a:srgbClr val="FFFF00"/>
                </a:solidFill>
              </a:rPr>
              <a:t>Kok</a:t>
            </a:r>
            <a:r>
              <a:rPr lang="en-US" dirty="0" smtClean="0">
                <a:solidFill>
                  <a:srgbClr val="FFFF00"/>
                </a:solidFill>
              </a:rPr>
              <a:t> Road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228600" y="274638"/>
            <a:ext cx="8763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North Lynden WID’s Basic Plan:</a:t>
            </a:r>
            <a:r>
              <a:rPr lang="en-US" sz="3700" dirty="0" smtClean="0">
                <a:effectLst/>
              </a:rPr>
              <a:t/>
            </a:r>
            <a:br>
              <a:rPr lang="en-US" sz="3700" dirty="0" smtClean="0">
                <a:effectLst/>
              </a:rPr>
            </a:br>
            <a:r>
              <a:rPr lang="en-US" sz="3600" dirty="0" smtClean="0">
                <a:effectLst/>
              </a:rPr>
              <a:t>Maintain &amp; improve existing infrastructure</a:t>
            </a:r>
          </a:p>
        </p:txBody>
      </p:sp>
      <p:pic>
        <p:nvPicPr>
          <p:cNvPr id="47106" name="Content Placeholder 5" descr="Bender Rd Art Singh  48 in culv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76400"/>
            <a:ext cx="4343400" cy="2924175"/>
          </a:xfrm>
        </p:spPr>
      </p:pic>
      <p:pic>
        <p:nvPicPr>
          <p:cNvPr id="47107" name="Picture 6" descr="Bender Rd Lou VM 48 in culv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2819400"/>
            <a:ext cx="4114800" cy="3086100"/>
          </a:xfrm>
        </p:spPr>
      </p:pic>
      <p:sp>
        <p:nvSpPr>
          <p:cNvPr id="5" name="TextBox 4"/>
          <p:cNvSpPr txBox="1"/>
          <p:nvPr/>
        </p:nvSpPr>
        <p:spPr>
          <a:xfrm>
            <a:off x="228600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334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105400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Culvert upgrades along Bender Rd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effectLst/>
              </a:rPr>
              <a:t>Easier said than done!</a:t>
            </a:r>
          </a:p>
        </p:txBody>
      </p:sp>
      <p:pic>
        <p:nvPicPr>
          <p:cNvPr id="49154" name="Content Placeholder 3" descr="PangbornRd FishtrapCr060109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752600"/>
            <a:ext cx="4038600" cy="2705100"/>
          </a:xfrm>
        </p:spPr>
      </p:pic>
      <p:pic>
        <p:nvPicPr>
          <p:cNvPr id="49155" name="Picture 4" descr="Fishtrap Cr at Pangborn Rd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3352800"/>
            <a:ext cx="4038600" cy="3032125"/>
          </a:xfrm>
        </p:spPr>
      </p:pic>
      <p:sp>
        <p:nvSpPr>
          <p:cNvPr id="5" name="TextBox 4"/>
          <p:cNvSpPr txBox="1"/>
          <p:nvPr/>
        </p:nvSpPr>
        <p:spPr>
          <a:xfrm>
            <a:off x="533400" y="4114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867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1200" dirty="0" smtClean="0"/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endParaRPr lang="en-US" sz="3200" i="1" dirty="0" smtClean="0"/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endParaRPr lang="en-US" sz="3200" i="1" dirty="0" smtClean="0"/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r>
              <a:rPr lang="en-US" sz="3200" i="1" dirty="0" smtClean="0"/>
              <a:t>Overview of conceptual approaches</a:t>
            </a:r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r>
              <a:rPr lang="en-US" sz="3200" i="1" dirty="0" smtClean="0"/>
              <a:t>for improving flood capacity and conveyance in the Fishtrap, Benson, </a:t>
            </a:r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r>
              <a:rPr lang="en-US" sz="3200" i="1" dirty="0" smtClean="0"/>
              <a:t>and Double Ditch Creeks.</a:t>
            </a:r>
            <a:r>
              <a:rPr lang="en-US" sz="3200" b="1" i="1" dirty="0" smtClean="0"/>
              <a:t> </a:t>
            </a:r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endParaRPr lang="en-US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Dale Buys, Reichhardt &amp; Ebe Engineering </a:t>
            </a:r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096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Stormwater Management: </a:t>
            </a:r>
            <a:br>
              <a:rPr lang="en-US" sz="4000" dirty="0" smtClean="0"/>
            </a:br>
            <a:r>
              <a:rPr lang="en-US" sz="4000" dirty="0" smtClean="0"/>
              <a:t>Solutions Under Consideration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Overview of U.S. Fishtrap Watershed area</a:t>
            </a:r>
            <a:endParaRPr lang="en-US" sz="32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8905494" cy="59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East-West Overflow Project </a:t>
            </a:r>
            <a:endParaRPr lang="en-US" sz="4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363" y="1066799"/>
            <a:ext cx="8750237" cy="583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89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East Overflow to Kamm Creek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761857" cy="583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Multiple Minor Improvements</a:t>
            </a:r>
            <a:endParaRPr lang="en-US" sz="4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72324"/>
            <a:ext cx="8666988" cy="578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Pepin Creek Improvements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" y="1143000"/>
            <a:ext cx="8618220" cy="574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Fishtrap Creek Improvements</a:t>
            </a:r>
            <a:endParaRPr lang="en-US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83850"/>
            <a:ext cx="8678513" cy="577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304800" y="1481138"/>
            <a:ext cx="8610600" cy="4525962"/>
          </a:xfrm>
        </p:spPr>
        <p:txBody>
          <a:bodyPr bIns="548640"/>
          <a:lstStyle/>
          <a:p>
            <a:pPr marL="115888" indent="-6350" eaLnBrk="1" hangingPunct="1">
              <a:lnSpc>
                <a:spcPct val="80000"/>
              </a:lnSpc>
              <a:buSzPct val="75000"/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Fishtrap Watershed  Improvement District </a:t>
            </a:r>
          </a:p>
          <a:p>
            <a:pPr eaLnBrk="1" hangingPunct="1">
              <a:lnSpc>
                <a:spcPct val="80000"/>
              </a:lnSpc>
              <a:buSzPct val="75000"/>
              <a:buNone/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  <a:buSzPct val="75000"/>
              <a:buNone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r>
              <a:rPr lang="en-US" sz="2400" dirty="0" smtClean="0"/>
              <a:t>Formed in November 2007 by majority of landowners  who own parcels 3.o acres or larger within North Lynden Watershed Improvement District area.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r>
              <a:rPr lang="en-US" sz="2400" dirty="0" smtClean="0"/>
              <a:t>We are an Irrigation District-Chapter 87.03 RCW.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r>
              <a:rPr lang="en-US" sz="2400" dirty="0" smtClean="0"/>
              <a:t>Introductions of other government entities working in the Fishtrap Creek Watershed. </a:t>
            </a:r>
          </a:p>
          <a:p>
            <a:pPr eaLnBrk="1" hangingPunct="1">
              <a:lnSpc>
                <a:spcPct val="80000"/>
              </a:lnSpc>
              <a:buSzPct val="75000"/>
              <a:buNone/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  <a:buSzPct val="75000"/>
              <a:buFont typeface="Lucida Sans Unicode" pitchFamily="34" charset="0"/>
              <a:buChar char="▶"/>
            </a:pPr>
            <a:endParaRPr lang="en-US" sz="24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89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Introductions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Cooperative Management</a:t>
            </a:r>
            <a:br>
              <a:rPr lang="en-US" sz="4000" dirty="0" smtClean="0"/>
            </a:br>
            <a:r>
              <a:rPr lang="en-US" sz="4000" dirty="0" smtClean="0"/>
              <a:t>for Holistic Solutions</a:t>
            </a:r>
            <a:endParaRPr lang="en-US" sz="4000" dirty="0"/>
          </a:p>
        </p:txBody>
      </p:sp>
      <p:pic>
        <p:nvPicPr>
          <p:cNvPr id="1029" name="Picture 5" descr="C:\Documents and Settings\Owner\Local Settings\Temporary Internet Files\Content.IE5\O3IT8ZHC\MCSO01216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514600"/>
            <a:ext cx="1766366" cy="22098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905000"/>
            <a:ext cx="3276600" cy="685800"/>
          </a:xfrm>
        </p:spPr>
        <p:txBody>
          <a:bodyPr/>
          <a:lstStyle/>
          <a:p>
            <a:pPr algn="r">
              <a:buNone/>
            </a:pPr>
            <a:r>
              <a:rPr lang="en-US" sz="2000" dirty="0" smtClean="0"/>
              <a:t>Rainfall and water </a:t>
            </a:r>
          </a:p>
          <a:p>
            <a:pPr algn="r">
              <a:buNone/>
            </a:pPr>
            <a:r>
              <a:rPr lang="en-US" sz="2000" dirty="0" smtClean="0"/>
              <a:t>from the north </a:t>
            </a:r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4800" y="2209800"/>
            <a:ext cx="457200" cy="304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685800" y="388620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r" defTabSz="914400" eaLnBrk="0" latinLnBrk="0" hangingPunc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000" dirty="0" smtClean="0">
                <a:latin typeface="+mn-lt"/>
              </a:rPr>
              <a:t>North Lynden WID lands and infrastructure slow and hold the water  </a:t>
            </a:r>
          </a:p>
          <a:p>
            <a:pPr marL="365125" marR="0" lvl="0" indent="-255588" algn="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 bwMode="auto">
          <a:xfrm>
            <a:off x="6400800" y="4648200"/>
            <a:ext cx="213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r" defTabSz="914400" eaLnBrk="0" latinLnBrk="0" hangingPunct="0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tabLst/>
              <a:defRPr/>
            </a:pPr>
            <a:r>
              <a:rPr lang="en-US" sz="2000" dirty="0" smtClean="0">
                <a:latin typeface="+mn-lt"/>
              </a:rPr>
              <a:t>City of Lynden controls the drain </a:t>
            </a:r>
          </a:p>
          <a:p>
            <a:pPr marL="3565525" lvl="7" indent="-255588" algn="r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r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867400" y="4419600"/>
            <a:ext cx="685800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 flipV="1">
            <a:off x="4267200" y="4191000"/>
            <a:ext cx="533400" cy="1905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Casey  Lankhaar, Moderator</a:t>
            </a:r>
          </a:p>
          <a:p>
            <a:pPr eaLnBrk="1" hangingPunct="1"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r>
              <a:rPr lang="en-US" sz="2800" i="1" dirty="0" smtClean="0"/>
              <a:t>How do these issues and project concepts relate to your organization’s planning for this watershed?</a:t>
            </a:r>
          </a:p>
          <a:p>
            <a:pPr marL="1481138" lvl="3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Sans Unicode" pitchFamily="34" charset="0"/>
              <a:buChar char="∙"/>
            </a:pPr>
            <a:r>
              <a:rPr lang="en-US" sz="2000" i="1" dirty="0" smtClean="0"/>
              <a:t>City of Lynden</a:t>
            </a:r>
            <a:endParaRPr lang="en-US" sz="2000" dirty="0" smtClean="0"/>
          </a:p>
          <a:p>
            <a:pPr marL="1481138" lvl="3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Sans Unicode" pitchFamily="34" charset="0"/>
              <a:buChar char="∙"/>
            </a:pPr>
            <a:r>
              <a:rPr lang="en-US" sz="2000" i="1" dirty="0" smtClean="0"/>
              <a:t>Whatcom County – Public Works, Flood Control</a:t>
            </a:r>
            <a:endParaRPr lang="en-US" sz="2000" dirty="0" smtClean="0"/>
          </a:p>
          <a:p>
            <a:pPr marL="1481138" lvl="3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Sans Unicode" pitchFamily="34" charset="0"/>
              <a:buChar char="∙"/>
            </a:pPr>
            <a:r>
              <a:rPr lang="en-US" sz="2000" i="1" dirty="0" smtClean="0"/>
              <a:t>Washington Department of Transportation</a:t>
            </a:r>
            <a:endParaRPr lang="en-US" sz="2000" dirty="0" smtClean="0"/>
          </a:p>
          <a:p>
            <a:pPr marL="1481138" lvl="3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Sans Unicode" pitchFamily="34" charset="0"/>
              <a:buChar char="∙"/>
            </a:pPr>
            <a:r>
              <a:rPr lang="en-US" sz="2000" i="1" dirty="0" smtClean="0"/>
              <a:t>Washington Department of Fish and Wildlife</a:t>
            </a:r>
            <a:endParaRPr lang="en-US" sz="2000" dirty="0" smtClean="0"/>
          </a:p>
          <a:p>
            <a:pPr marL="1481138" lvl="3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Sans Unicode" pitchFamily="34" charset="0"/>
              <a:buChar char="∙"/>
            </a:pPr>
            <a:r>
              <a:rPr lang="en-US" sz="2000" i="1" dirty="0" smtClean="0"/>
              <a:t>Washington Department of Ecology</a:t>
            </a:r>
            <a:endParaRPr lang="en-US" sz="2000" dirty="0" smtClean="0"/>
          </a:p>
          <a:p>
            <a:pPr marL="1481138" lvl="3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Sans Unicode" pitchFamily="34" charset="0"/>
              <a:buChar char="∙"/>
            </a:pPr>
            <a:r>
              <a:rPr lang="en-US" sz="2000" i="1" dirty="0" smtClean="0"/>
              <a:t>Drainage Districts and Flood Control Boards</a:t>
            </a:r>
            <a:endParaRPr lang="en-US" sz="2000" dirty="0" smtClean="0"/>
          </a:p>
          <a:p>
            <a:pPr marL="1481138" lvl="3" indent="-276225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Lucida Sans Unicode" pitchFamily="34" charset="0"/>
              <a:buChar char="∙"/>
            </a:pPr>
            <a:r>
              <a:rPr lang="en-US" sz="2000" i="1" dirty="0" smtClean="0"/>
              <a:t>Canadian Jurisdictions</a:t>
            </a:r>
          </a:p>
          <a:p>
            <a:pPr eaLnBrk="1" hangingPunct="1">
              <a:buSzPct val="75000"/>
              <a:buFont typeface="Lucida Sans Unicode" pitchFamily="34" charset="0"/>
              <a:buChar char="▶"/>
            </a:pPr>
            <a:endParaRPr lang="en-US" sz="2800" dirty="0" smtClean="0"/>
          </a:p>
          <a:p>
            <a:pPr eaLnBrk="1" hangingPunct="1">
              <a:buSzPct val="75000"/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44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Ideas for Stormwater Management in the Fishtrap Watershed</a:t>
            </a:r>
            <a:endParaRPr lang="en-US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53000"/>
          </a:xfrm>
        </p:spPr>
        <p:txBody>
          <a:bodyPr/>
          <a:lstStyle/>
          <a:p>
            <a:pPr eaLnBrk="1" hangingPunct="1">
              <a:buSzPct val="75000"/>
              <a:buNone/>
            </a:pPr>
            <a:endParaRPr lang="en-US" sz="2800" dirty="0" smtClean="0"/>
          </a:p>
          <a:p>
            <a:pPr eaLnBrk="1" hangingPunct="1">
              <a:buSzPct val="75000"/>
              <a:buFont typeface="Lucida Sans Unicode" pitchFamily="34" charset="0"/>
              <a:buChar char="▶"/>
            </a:pPr>
            <a:endParaRPr lang="en-US" sz="1200" dirty="0" smtClean="0"/>
          </a:p>
          <a:p>
            <a:pPr eaLnBrk="1" hangingPunct="1">
              <a:buClr>
                <a:schemeClr val="tx2"/>
              </a:buClr>
              <a:buSzPct val="75000"/>
              <a:buFont typeface="Lucida Sans Unicode" pitchFamily="34" charset="0"/>
              <a:buChar char="▶"/>
            </a:pPr>
            <a:r>
              <a:rPr lang="en-US" sz="2800" i="1" dirty="0" smtClean="0"/>
              <a:t>What suggestions do you have to advance more holistic solutions?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4017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Ideas for Stormwater Management </a:t>
            </a:r>
            <a:br>
              <a:rPr lang="en-US" sz="3600" dirty="0" smtClean="0"/>
            </a:br>
            <a:r>
              <a:rPr lang="en-US" sz="3600" dirty="0" smtClean="0"/>
              <a:t>in the Fishtrap Watershed</a:t>
            </a:r>
            <a:endParaRPr lang="en-US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Verdana" pitchFamily="34" charset="0"/>
              <a:buNone/>
            </a:pPr>
            <a:endParaRPr lang="en-US" sz="2400" dirty="0" smtClean="0"/>
          </a:p>
          <a:p>
            <a:pPr marL="406400" indent="-231775" eaLnBrk="1" hangingPunct="1">
              <a:lnSpc>
                <a:spcPct val="90000"/>
              </a:lnSpc>
              <a:buClr>
                <a:schemeClr val="tx2"/>
              </a:buClr>
              <a:buSzPct val="74000"/>
            </a:pPr>
            <a:r>
              <a:rPr lang="en-US" sz="2800" i="1" dirty="0" smtClean="0"/>
              <a:t>North Lynden WID will identify key concerns and early opportunities to improve conditions AND maximize benefits to all jurisdictions.</a:t>
            </a:r>
          </a:p>
          <a:p>
            <a:pPr marL="0" indent="0" algn="ctr" eaLnBrk="1" hangingPunct="1">
              <a:lnSpc>
                <a:spcPct val="90000"/>
              </a:lnSpc>
              <a:buClr>
                <a:schemeClr val="tx2"/>
              </a:buClr>
              <a:buSzPct val="74000"/>
              <a:buFont typeface="Wingdings 3" pitchFamily="18" charset="2"/>
              <a:buNone/>
            </a:pPr>
            <a:endParaRPr lang="en-US" sz="2800" i="1" dirty="0" smtClean="0"/>
          </a:p>
          <a:p>
            <a:pPr marL="406400" indent="-231775" eaLnBrk="1" hangingPunct="1">
              <a:lnSpc>
                <a:spcPct val="90000"/>
              </a:lnSpc>
              <a:buClr>
                <a:schemeClr val="tx2"/>
              </a:buClr>
              <a:buSzPct val="74000"/>
            </a:pPr>
            <a:r>
              <a:rPr lang="en-US" sz="2800" i="1" dirty="0" smtClean="0"/>
              <a:t>Please be sure to sign in so we can send you follow up information on this discussion and next steps.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Thank You </a:t>
            </a:r>
            <a:r>
              <a:rPr lang="en-US" sz="3600" dirty="0" smtClean="0"/>
              <a:t>and</a:t>
            </a:r>
            <a:r>
              <a:rPr lang="en-US" sz="4000" dirty="0" smtClean="0"/>
              <a:t> Next Steps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Area</a:t>
            </a:r>
          </a:p>
        </p:txBody>
      </p:sp>
      <p:pic>
        <p:nvPicPr>
          <p:cNvPr id="2458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3813"/>
            <a:ext cx="9144000" cy="6881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458200" cy="1371600"/>
          </a:xfrm>
          <a:ln w="3175"/>
        </p:spPr>
        <p:txBody>
          <a:bodyPr/>
          <a:lstStyle/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endParaRPr lang="en-US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r>
              <a:rPr lang="en-US" sz="2800" b="1" i="1" dirty="0" smtClean="0"/>
              <a:t>What do we know about this watershed ?</a:t>
            </a:r>
          </a:p>
          <a:p>
            <a:pPr marL="115888" indent="-6350" algn="ctr" eaLnBrk="1" hangingPunct="1">
              <a:lnSpc>
                <a:spcPct val="80000"/>
              </a:lnSpc>
              <a:buSzPct val="75000"/>
              <a:buNone/>
            </a:pPr>
            <a:endParaRPr lang="en-US" sz="1200" b="1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400" i="1" dirty="0" smtClean="0"/>
              <a:t>		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Joanne Greenberg, HydroLogic Services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sz="18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21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Fishtrap Creek Watershed Characterization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Fishtrap Subbasins.em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1000" y="533400"/>
            <a:ext cx="5208504" cy="67397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pathways for flood waters in the Fishtrap Watershed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3886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Modeled Subbasins </a:t>
            </a:r>
            <a:r>
              <a:rPr lang="en-US" sz="2400" dirty="0" smtClean="0">
                <a:latin typeface="+mn-lt"/>
              </a:rPr>
              <a:t>on the right show the creek and drainage system in the Fishtrap Creek Watershed.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600" dirty="0" smtClean="0"/>
          </a:p>
          <a:p>
            <a:pPr algn="r"/>
            <a:r>
              <a:rPr lang="en-US" dirty="0" smtClean="0">
                <a:latin typeface="+mn-lt"/>
              </a:rPr>
              <a:t>Source:  HydroLogic Services</a:t>
            </a:r>
          </a:p>
          <a:p>
            <a:pPr algn="r"/>
            <a:r>
              <a:rPr lang="en-US" dirty="0" smtClean="0">
                <a:latin typeface="+mn-lt"/>
              </a:rPr>
              <a:t>2008 Fishtrap Watershed Characterization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3716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Hydrograph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Fishtrap Creek at Front Street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Year 2005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Fishtrap Creek at Front Street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January of Water Year 2005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381000" y="17526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81600" y="914400"/>
          <a:ext cx="3581400" cy="4038601"/>
        </p:xfrm>
        <a:graphic>
          <a:graphicData uri="http://schemas.openxmlformats.org/drawingml/2006/table">
            <a:tbl>
              <a:tblPr/>
              <a:tblGrid>
                <a:gridCol w="1181100"/>
                <a:gridCol w="1270000"/>
                <a:gridCol w="1130300"/>
              </a:tblGrid>
              <a:tr h="12997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Subbasin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Annual Precipitation (inches) / mm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Percent of Total Area to Badger Rd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8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FTC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60.3 inches   (1532 mm)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91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 FTC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CA East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58.0 inches (1473 mm)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649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Pepin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59.9 inches (1521 mm)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49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FTC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49.9 inches  (1267 mm)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1062</TotalTime>
  <Words>1063</Words>
  <Application>Microsoft Office PowerPoint</Application>
  <PresentationFormat>On-screen Show (4:3)</PresentationFormat>
  <Paragraphs>322</Paragraphs>
  <Slides>33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 North Lynden Area  Stormwater and Drainage Management</vt:lpstr>
      <vt:lpstr>Welcome &amp; Objectives</vt:lpstr>
      <vt:lpstr>Introductions</vt:lpstr>
      <vt:lpstr>Study Area</vt:lpstr>
      <vt:lpstr>Fishtrap Creek Watershed Characterization</vt:lpstr>
      <vt:lpstr>Current pathways for flood waters in the Fishtrap Watershed </vt:lpstr>
      <vt:lpstr>Annual Hydrograph Fishtrap Creek at Front Street Water Year 2005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Overview of the Issues</vt:lpstr>
      <vt:lpstr>A lot of water coming from north</vt:lpstr>
      <vt:lpstr>We slow the flow</vt:lpstr>
      <vt:lpstr>It just keeps on coming…</vt:lpstr>
      <vt:lpstr>Double Ditch Creek Same Place – Different Time</vt:lpstr>
      <vt:lpstr>Bender Road &amp; Benson Road Impacts to residents in Whatcom County &amp; City of Lynden</vt:lpstr>
      <vt:lpstr>Water moving into and through Lynden</vt:lpstr>
      <vt:lpstr>Water exiting the City of Lynden to the Nooksack River…</vt:lpstr>
      <vt:lpstr>North Lynden WID’s Basic Plan: Maintain &amp; improve existing infrastructure</vt:lpstr>
      <vt:lpstr>Easier said than done!</vt:lpstr>
      <vt:lpstr>Stormwater Management:  Solutions Under Consideration</vt:lpstr>
      <vt:lpstr>Overview of U.S. Fishtrap Watershed area</vt:lpstr>
      <vt:lpstr>East-West Overflow Project </vt:lpstr>
      <vt:lpstr>East Overflow to Kamm Creek</vt:lpstr>
      <vt:lpstr>Multiple Minor Improvements</vt:lpstr>
      <vt:lpstr>Pepin Creek Improvements</vt:lpstr>
      <vt:lpstr>Fishtrap Creek Improvements</vt:lpstr>
      <vt:lpstr>Cooperative Management for Holistic Solutions</vt:lpstr>
      <vt:lpstr>Ideas for Stormwater Management in the Fishtrap Watershed</vt:lpstr>
      <vt:lpstr>Ideas for Stormwater Management  in the Fishtrap Watershed</vt:lpstr>
      <vt:lpstr>Thank You and 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Lynden Area Joint Meeting on Storm Water and Drainage Management</dc:title>
  <dc:creator>Mary Dumas</dc:creator>
  <cp:lastModifiedBy>Stacey Beier</cp:lastModifiedBy>
  <cp:revision>261</cp:revision>
  <dcterms:created xsi:type="dcterms:W3CDTF">2009-03-22T00:55:11Z</dcterms:created>
  <dcterms:modified xsi:type="dcterms:W3CDTF">2014-10-03T19:42:04Z</dcterms:modified>
</cp:coreProperties>
</file>